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2.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theme/theme3.xml" ContentType="application/vnd.openxmlformats-officedocument.theme+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comments/modernComment_7F3E8DE9_BE949561.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modernComment_7F3E8E0F_F3278E2E.xml" ContentType="application/vnd.ms-powerpoint.comments+xml"/>
  <Override PartName="/ppt/comments/modernComment_7F3E8DE6_4EF0D237.xml" ContentType="application/vnd.ms-powerpoint.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modernComment_7F3E8DF9_37769841.xml" ContentType="application/vnd.ms-powerpoint.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modernComment_7F3E8DFC_34380E2A.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modernComment_7F3E8DFF_6F599274.xml" ContentType="application/vnd.ms-powerpoint.comments+xml"/>
  <Override PartName="/ppt/notesSlides/notesSlide12.xml" ContentType="application/vnd.openxmlformats-officedocument.presentationml.notesSlide+xml"/>
  <Override PartName="/ppt/comments/modernComment_7F3E8E00_194E4187.xml" ContentType="application/vnd.ms-powerpoint.comment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omments/modernComment_7F3E8DF0_3AA6D385.xml" ContentType="application/vnd.ms-powerpoint.comment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omments/modernComment_7F3E8DEC_D0F552A9.xml" ContentType="application/vnd.ms-powerpoint.comment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omments/modernComment_4B1_CDA9A723.xml" ContentType="application/vnd.ms-powerpoint.comments+xml"/>
  <Override PartName="/ppt/notesSlides/notesSlide6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967" r:id="rId5"/>
    <p:sldMasterId id="2147484036" r:id="rId6"/>
    <p:sldMasterId id="2147484106" r:id="rId7"/>
  </p:sldMasterIdLst>
  <p:notesMasterIdLst>
    <p:notesMasterId r:id="rId97"/>
  </p:notesMasterIdLst>
  <p:sldIdLst>
    <p:sldId id="256" r:id="rId8"/>
    <p:sldId id="2134805989" r:id="rId9"/>
    <p:sldId id="2134805993" r:id="rId10"/>
    <p:sldId id="2134805995" r:id="rId11"/>
    <p:sldId id="2134805988" r:id="rId12"/>
    <p:sldId id="2134806005" r:id="rId13"/>
    <p:sldId id="268" r:id="rId14"/>
    <p:sldId id="276" r:id="rId15"/>
    <p:sldId id="2134806033" r:id="rId16"/>
    <p:sldId id="2134806034" r:id="rId17"/>
    <p:sldId id="2134806030" r:id="rId18"/>
    <p:sldId id="2134806031" r:id="rId19"/>
    <p:sldId id="2134805990" r:id="rId20"/>
    <p:sldId id="2134806008" r:id="rId21"/>
    <p:sldId id="2134806009" r:id="rId22"/>
    <p:sldId id="2134806010" r:id="rId23"/>
    <p:sldId id="2134806011" r:id="rId24"/>
    <p:sldId id="2134806012" r:id="rId25"/>
    <p:sldId id="2134806013" r:id="rId26"/>
    <p:sldId id="2134806014" r:id="rId27"/>
    <p:sldId id="2134806015" r:id="rId28"/>
    <p:sldId id="2134806016" r:id="rId29"/>
    <p:sldId id="2134806017" r:id="rId30"/>
    <p:sldId id="2134806018" r:id="rId31"/>
    <p:sldId id="2134806019" r:id="rId32"/>
    <p:sldId id="2134806020" r:id="rId33"/>
    <p:sldId id="2134806021" r:id="rId34"/>
    <p:sldId id="2134806022" r:id="rId35"/>
    <p:sldId id="2134806023" r:id="rId36"/>
    <p:sldId id="2134806024" r:id="rId37"/>
    <p:sldId id="2134806025" r:id="rId38"/>
    <p:sldId id="2134806026" r:id="rId39"/>
    <p:sldId id="2134806027" r:id="rId40"/>
    <p:sldId id="2134806028" r:id="rId41"/>
    <p:sldId id="2134806029" r:id="rId42"/>
    <p:sldId id="2134805991" r:id="rId43"/>
    <p:sldId id="2134805992" r:id="rId44"/>
    <p:sldId id="2134806000" r:id="rId45"/>
    <p:sldId id="2134806001" r:id="rId46"/>
    <p:sldId id="284" r:id="rId47"/>
    <p:sldId id="2134805971" r:id="rId48"/>
    <p:sldId id="2134805997" r:id="rId49"/>
    <p:sldId id="257" r:id="rId50"/>
    <p:sldId id="258" r:id="rId51"/>
    <p:sldId id="259" r:id="rId52"/>
    <p:sldId id="2134805998" r:id="rId53"/>
    <p:sldId id="2134805999" r:id="rId54"/>
    <p:sldId id="262" r:id="rId55"/>
    <p:sldId id="2134805996" r:id="rId56"/>
    <p:sldId id="1172" r:id="rId57"/>
    <p:sldId id="266" r:id="rId58"/>
    <p:sldId id="1184" r:id="rId59"/>
    <p:sldId id="1173" r:id="rId60"/>
    <p:sldId id="1175" r:id="rId61"/>
    <p:sldId id="1176" r:id="rId62"/>
    <p:sldId id="1177" r:id="rId63"/>
    <p:sldId id="1178" r:id="rId64"/>
    <p:sldId id="1179" r:id="rId65"/>
    <p:sldId id="1185" r:id="rId66"/>
    <p:sldId id="1183" r:id="rId67"/>
    <p:sldId id="1180" r:id="rId68"/>
    <p:sldId id="1181" r:id="rId69"/>
    <p:sldId id="1167" r:id="rId70"/>
    <p:sldId id="1170" r:id="rId71"/>
    <p:sldId id="1198" r:id="rId72"/>
    <p:sldId id="1199" r:id="rId73"/>
    <p:sldId id="1200" r:id="rId74"/>
    <p:sldId id="405" r:id="rId75"/>
    <p:sldId id="260" r:id="rId76"/>
    <p:sldId id="261" r:id="rId77"/>
    <p:sldId id="402" r:id="rId78"/>
    <p:sldId id="403" r:id="rId79"/>
    <p:sldId id="1186" r:id="rId80"/>
    <p:sldId id="2134806035" r:id="rId81"/>
    <p:sldId id="1192" r:id="rId82"/>
    <p:sldId id="415" r:id="rId83"/>
    <p:sldId id="1193" r:id="rId84"/>
    <p:sldId id="263" r:id="rId85"/>
    <p:sldId id="1195" r:id="rId86"/>
    <p:sldId id="416" r:id="rId87"/>
    <p:sldId id="1194" r:id="rId88"/>
    <p:sldId id="1197" r:id="rId89"/>
    <p:sldId id="1196" r:id="rId90"/>
    <p:sldId id="413" r:id="rId91"/>
    <p:sldId id="411" r:id="rId92"/>
    <p:sldId id="1201" r:id="rId93"/>
    <p:sldId id="290" r:id="rId94"/>
    <p:sldId id="2134806032" r:id="rId95"/>
    <p:sldId id="275" r:id="rId9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extLst>
    <p:ext uri="{EFAFB233-063F-42B5-8137-9DF3F51BA10A}">
      <p15:sldGuideLst xmlns:p15="http://schemas.microsoft.com/office/powerpoint/2012/main">
        <p15:guide id="1" orient="horz" pos="2136">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9F0BF20-C32B-7872-CB51-C4033A7217B7}" name="Holley, Gail" initials="HG" userId="S::gail.holley@dot.state.fl.us::3f3759e6-c350-4d72-b57a-ce356dfc5428" providerId="AD"/>
  <p188:author id="{2ED88B48-3F22-06BD-BB3C-555DD26F6E06}" name="Beem, Corinn" initials="CB" userId="S::Corinn.Beem@kimley-horn.com::c940195d-46ad-491a-b089-963483842aae" providerId="AD"/>
  <p188:author id="{6C81545E-0898-8672-EE63-8FEF49EBAACD}" name="Nathan George" initials="NG" userId="S::NGeorge@palmbeachmpo.org::6d59545d-acc4-4c9e-86fd-e9a6621d084c" providerId="AD"/>
  <p188:author id="{4996D47E-EFDD-6C84-F96C-6DB985C0C9D8}" name="Margie Tamblyn" initials="MT" userId="S::mtamblyn@palmbeachmpo.org::32b6a19b-186d-4eef-add5-837175a3a71a" providerId="AD"/>
  <p188:author id="{7F9F689B-055A-5FAE-C359-57204F00AF83}" name="Brian Ruscher" initials="BR" userId="S::bruscher@palmbeachmpo.org::183d7664-2f91-481e-8d07-de5bd237b8ae" providerId="AD"/>
  <p188:author id="{948B1BBB-3410-BC1F-7BF3-F6026AC43BDF}" name="Angela Kristiansen" initials="AK" userId="S::akristiansen@kittelson.com::c953454f-e75c-4ead-ad85-ade2f607c6bd" providerId="AD"/>
  <p188:author id="{B55190E1-BFCE-D309-1EDD-0D0D333C7E23}" name="Portal, Benazir" initials="BP" userId="S::Benazir.Portal@dot.state.fl.us::348a80ff-f068-470b-b907-aba3304818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47BD1"/>
    <a:srgbClr val="464A4F"/>
    <a:srgbClr val="C8CED5"/>
    <a:srgbClr val="2A2E31"/>
    <a:srgbClr val="21A4FF"/>
    <a:srgbClr val="646566"/>
    <a:srgbClr val="004CB2"/>
    <a:srgbClr val="FFFF00"/>
    <a:srgbClr val="FFFFFF"/>
    <a:srgbClr val="62B5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5F9A6-C56E-46E0-B41F-335006B973FE}" v="1491" dt="2026-06-04T12:46:57.593"/>
    <p1510:client id="{57852C7A-B7F3-4950-B126-845979DCFF3C}" v="1655" dt="2026-06-04T12:59:13.151"/>
    <p1510:client id="{782906E7-7CD3-42D4-852E-EB021C66201C}" v="1544" dt="2026-06-04T13:11:57.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72" y="348"/>
      </p:cViewPr>
      <p:guideLst>
        <p:guide orient="horz" pos="2136"/>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microsoft.com/office/2016/11/relationships/changesInfo" Target="changesInfos/changesInfo1.xml"/><Relationship Id="rId5" Type="http://schemas.openxmlformats.org/officeDocument/2006/relationships/slideMaster" Target="slideMasters/slideMaster2.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103"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slide" Target="slides/slide81.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slide" Target="slides/slide87.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notesMaster" Target="notesMasters/notesMaster1.xml"/><Relationship Id="rId104" Type="http://schemas.microsoft.com/office/2018/10/relationships/authors" Target="authors.xml"/><Relationship Id="rId7" Type="http://schemas.openxmlformats.org/officeDocument/2006/relationships/slideMaster" Target="slideMasters/slideMaster4.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presProps" Target="pres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George" userId="6d59545d-acc4-4c9e-86fd-e9a6621d084c" providerId="ADAL" clId="{59725458-73FF-4D52-966E-E50AB1698CDF}"/>
    <pc:docChg chg="undo custSel addSld delSld modSld sldOrd delMainMaster modMainMaster">
      <pc:chgData name="Nathan George" userId="6d59545d-acc4-4c9e-86fd-e9a6621d084c" providerId="ADAL" clId="{59725458-73FF-4D52-966E-E50AB1698CDF}" dt="2026-06-04T15:25:09.566" v="2257" actId="2890"/>
      <pc:docMkLst>
        <pc:docMk/>
      </pc:docMkLst>
      <pc:sldChg chg="addSp delSp modSp">
        <pc:chgData name="Nathan George" userId="6d59545d-acc4-4c9e-86fd-e9a6621d084c" providerId="ADAL" clId="{59725458-73FF-4D52-966E-E50AB1698CDF}" dt="2026-05-26T20:25:06.736" v="4" actId="478"/>
        <pc:sldMkLst>
          <pc:docMk/>
          <pc:sldMk cId="0" sldId="256"/>
        </pc:sldMkLst>
        <pc:spChg chg="add mod">
          <ac:chgData name="Nathan George" userId="6d59545d-acc4-4c9e-86fd-e9a6621d084c" providerId="ADAL" clId="{59725458-73FF-4D52-966E-E50AB1698CDF}" dt="2026-05-26T20:25:06.736" v="4" actId="478"/>
          <ac:spMkLst>
            <pc:docMk/>
            <pc:sldMk cId="0" sldId="256"/>
            <ac:spMk id="3" creationId="{A0A1D9A8-0DA2-9AD0-76F5-30F790A6BDF4}"/>
          </ac:spMkLst>
        </pc:spChg>
        <pc:spChg chg="mod">
          <ac:chgData name="Nathan George" userId="6d59545d-acc4-4c9e-86fd-e9a6621d084c" providerId="ADAL" clId="{59725458-73FF-4D52-966E-E50AB1698CDF}" dt="2026-05-26T20:24:55.612" v="2"/>
          <ac:spMkLst>
            <pc:docMk/>
            <pc:sldMk cId="0" sldId="256"/>
            <ac:spMk id="17410" creationId="{2682E0D2-D8F3-D5F8-AC5D-CC13D9835D11}"/>
          </ac:spMkLst>
        </pc:spChg>
        <pc:spChg chg="mod">
          <ac:chgData name="Nathan George" userId="6d59545d-acc4-4c9e-86fd-e9a6621d084c" providerId="ADAL" clId="{59725458-73FF-4D52-966E-E50AB1698CDF}" dt="2026-05-26T20:25:03.082" v="3"/>
          <ac:spMkLst>
            <pc:docMk/>
            <pc:sldMk cId="0" sldId="256"/>
            <ac:spMk id="17412" creationId="{30433551-89E6-B846-3E3E-38912C87EAD5}"/>
          </ac:spMkLst>
        </pc:spChg>
      </pc:sldChg>
      <pc:sldChg chg="add">
        <pc:chgData name="Nathan George" userId="6d59545d-acc4-4c9e-86fd-e9a6621d084c" providerId="ADAL" clId="{59725458-73FF-4D52-966E-E50AB1698CDF}" dt="2026-06-03T12:44:16.002" v="1406"/>
        <pc:sldMkLst>
          <pc:docMk/>
          <pc:sldMk cId="0" sldId="257"/>
        </pc:sldMkLst>
      </pc:sldChg>
      <pc:sldChg chg="add">
        <pc:chgData name="Nathan George" userId="6d59545d-acc4-4c9e-86fd-e9a6621d084c" providerId="ADAL" clId="{59725458-73FF-4D52-966E-E50AB1698CDF}" dt="2026-06-03T12:44:16.002" v="1406"/>
        <pc:sldMkLst>
          <pc:docMk/>
          <pc:sldMk cId="0" sldId="258"/>
        </pc:sldMkLst>
      </pc:sldChg>
      <pc:sldChg chg="add">
        <pc:chgData name="Nathan George" userId="6d59545d-acc4-4c9e-86fd-e9a6621d084c" providerId="ADAL" clId="{59725458-73FF-4D52-966E-E50AB1698CDF}" dt="2026-06-03T12:44:16.002" v="1406"/>
        <pc:sldMkLst>
          <pc:docMk/>
          <pc:sldMk cId="0" sldId="259"/>
        </pc:sldMkLst>
      </pc:sldChg>
      <pc:sldChg chg="add">
        <pc:chgData name="Nathan George" userId="6d59545d-acc4-4c9e-86fd-e9a6621d084c" providerId="ADAL" clId="{59725458-73FF-4D52-966E-E50AB1698CDF}" dt="2026-06-03T12:43:27.595" v="1405"/>
        <pc:sldMkLst>
          <pc:docMk/>
          <pc:sldMk cId="2510881748" sldId="260"/>
        </pc:sldMkLst>
      </pc:sldChg>
      <pc:sldChg chg="add">
        <pc:chgData name="Nathan George" userId="6d59545d-acc4-4c9e-86fd-e9a6621d084c" providerId="ADAL" clId="{59725458-73FF-4D52-966E-E50AB1698CDF}" dt="2026-06-03T12:43:27.595" v="1405"/>
        <pc:sldMkLst>
          <pc:docMk/>
          <pc:sldMk cId="752821927" sldId="261"/>
        </pc:sldMkLst>
      </pc:sldChg>
      <pc:sldChg chg="delSp modSp add mod">
        <pc:chgData name="Nathan George" userId="6d59545d-acc4-4c9e-86fd-e9a6621d084c" providerId="ADAL" clId="{59725458-73FF-4D52-966E-E50AB1698CDF}" dt="2026-06-03T20:44:12.060" v="2162" actId="478"/>
        <pc:sldMkLst>
          <pc:docMk/>
          <pc:sldMk cId="0" sldId="262"/>
        </pc:sldMkLst>
        <pc:spChg chg="del mod">
          <ac:chgData name="Nathan George" userId="6d59545d-acc4-4c9e-86fd-e9a6621d084c" providerId="ADAL" clId="{59725458-73FF-4D52-966E-E50AB1698CDF}" dt="2026-06-03T20:44:12.060" v="2162" actId="478"/>
          <ac:spMkLst>
            <pc:docMk/>
            <pc:sldMk cId="0" sldId="262"/>
            <ac:spMk id="597" creationId="{00000000-0000-0000-0000-000000000000}"/>
          </ac:spMkLst>
        </pc:spChg>
      </pc:sldChg>
      <pc:sldChg chg="add">
        <pc:chgData name="Nathan George" userId="6d59545d-acc4-4c9e-86fd-e9a6621d084c" providerId="ADAL" clId="{59725458-73FF-4D52-966E-E50AB1698CDF}" dt="2026-06-03T12:43:27.595" v="1405"/>
        <pc:sldMkLst>
          <pc:docMk/>
          <pc:sldMk cId="2859409842" sldId="263"/>
        </pc:sldMkLst>
      </pc:sldChg>
      <pc:sldChg chg="add">
        <pc:chgData name="Nathan George" userId="6d59545d-acc4-4c9e-86fd-e9a6621d084c" providerId="ADAL" clId="{59725458-73FF-4D52-966E-E50AB1698CDF}" dt="2026-06-03T12:43:27.595" v="1405"/>
        <pc:sldMkLst>
          <pc:docMk/>
          <pc:sldMk cId="3718011983" sldId="266"/>
        </pc:sldMkLst>
      </pc:sldChg>
      <pc:sldChg chg="add del">
        <pc:chgData name="Nathan George" userId="6d59545d-acc4-4c9e-86fd-e9a6621d084c" providerId="ADAL" clId="{59725458-73FF-4D52-966E-E50AB1698CDF}" dt="2026-06-03T12:41:32.566" v="1404" actId="47"/>
        <pc:sldMkLst>
          <pc:docMk/>
          <pc:sldMk cId="3101242690" sldId="269"/>
        </pc:sldMkLst>
      </pc:sldChg>
      <pc:sldChg chg="add del">
        <pc:chgData name="Nathan George" userId="6d59545d-acc4-4c9e-86fd-e9a6621d084c" providerId="ADAL" clId="{59725458-73FF-4D52-966E-E50AB1698CDF}" dt="2026-06-03T12:41:32.566" v="1404" actId="47"/>
        <pc:sldMkLst>
          <pc:docMk/>
          <pc:sldMk cId="89216600" sldId="271"/>
        </pc:sldMkLst>
      </pc:sldChg>
      <pc:sldChg chg="addSp delSp modSp mod">
        <pc:chgData name="Nathan George" userId="6d59545d-acc4-4c9e-86fd-e9a6621d084c" providerId="ADAL" clId="{59725458-73FF-4D52-966E-E50AB1698CDF}" dt="2026-06-04T12:46:57.593" v="2253" actId="1076"/>
        <pc:sldMkLst>
          <pc:docMk/>
          <pc:sldMk cId="678579940" sldId="275"/>
        </pc:sldMkLst>
        <pc:spChg chg="add mod">
          <ac:chgData name="Nathan George" userId="6d59545d-acc4-4c9e-86fd-e9a6621d084c" providerId="ADAL" clId="{59725458-73FF-4D52-966E-E50AB1698CDF}" dt="2026-06-04T12:46:57.593" v="2253" actId="1076"/>
          <ac:spMkLst>
            <pc:docMk/>
            <pc:sldMk cId="678579940" sldId="275"/>
            <ac:spMk id="2" creationId="{B7A2B3D8-AFF5-7DCF-23ED-55D6262AFAB8}"/>
          </ac:spMkLst>
        </pc:spChg>
        <pc:spChg chg="add mod">
          <ac:chgData name="Nathan George" userId="6d59545d-acc4-4c9e-86fd-e9a6621d084c" providerId="ADAL" clId="{59725458-73FF-4D52-966E-E50AB1698CDF}" dt="2026-06-04T12:45:33.183" v="2245" actId="14100"/>
          <ac:spMkLst>
            <pc:docMk/>
            <pc:sldMk cId="678579940" sldId="275"/>
            <ac:spMk id="3" creationId="{EFC696CE-1DDE-B249-02A4-01436F8A4366}"/>
          </ac:spMkLst>
        </pc:spChg>
        <pc:spChg chg="add del mod">
          <ac:chgData name="Nathan George" userId="6d59545d-acc4-4c9e-86fd-e9a6621d084c" providerId="ADAL" clId="{59725458-73FF-4D52-966E-E50AB1698CDF}" dt="2026-06-04T12:45:38.072" v="2246" actId="478"/>
          <ac:spMkLst>
            <pc:docMk/>
            <pc:sldMk cId="678579940" sldId="275"/>
            <ac:spMk id="4" creationId="{2CAF35A6-7550-3D42-CB20-96A0AC103F2B}"/>
          </ac:spMkLst>
        </pc:spChg>
      </pc:sldChg>
      <pc:sldChg chg="modSp add mod">
        <pc:chgData name="Nathan George" userId="6d59545d-acc4-4c9e-86fd-e9a6621d084c" providerId="ADAL" clId="{59725458-73FF-4D52-966E-E50AB1698CDF}" dt="2026-06-03T18:10:20.571" v="1863" actId="6549"/>
        <pc:sldMkLst>
          <pc:docMk/>
          <pc:sldMk cId="867784825" sldId="284"/>
        </pc:sldMkLst>
        <pc:spChg chg="mod">
          <ac:chgData name="Nathan George" userId="6d59545d-acc4-4c9e-86fd-e9a6621d084c" providerId="ADAL" clId="{59725458-73FF-4D52-966E-E50AB1698CDF}" dt="2026-06-03T18:10:20.571" v="1863" actId="6549"/>
          <ac:spMkLst>
            <pc:docMk/>
            <pc:sldMk cId="867784825" sldId="284"/>
            <ac:spMk id="2" creationId="{C9E06B37-6A36-3FEE-7ED8-BCF5C4AA04A7}"/>
          </ac:spMkLst>
        </pc:spChg>
      </pc:sldChg>
      <pc:sldChg chg="add">
        <pc:chgData name="Nathan George" userId="6d59545d-acc4-4c9e-86fd-e9a6621d084c" providerId="ADAL" clId="{59725458-73FF-4D52-966E-E50AB1698CDF}" dt="2026-06-03T12:43:27.595" v="1405"/>
        <pc:sldMkLst>
          <pc:docMk/>
          <pc:sldMk cId="3573481859" sldId="290"/>
        </pc:sldMkLst>
      </pc:sldChg>
      <pc:sldChg chg="add">
        <pc:chgData name="Nathan George" userId="6d59545d-acc4-4c9e-86fd-e9a6621d084c" providerId="ADAL" clId="{59725458-73FF-4D52-966E-E50AB1698CDF}" dt="2026-06-03T12:43:27.595" v="1405"/>
        <pc:sldMkLst>
          <pc:docMk/>
          <pc:sldMk cId="3782069225" sldId="402"/>
        </pc:sldMkLst>
      </pc:sldChg>
      <pc:sldChg chg="add">
        <pc:chgData name="Nathan George" userId="6d59545d-acc4-4c9e-86fd-e9a6621d084c" providerId="ADAL" clId="{59725458-73FF-4D52-966E-E50AB1698CDF}" dt="2026-06-03T12:43:27.595" v="1405"/>
        <pc:sldMkLst>
          <pc:docMk/>
          <pc:sldMk cId="3230318648" sldId="403"/>
        </pc:sldMkLst>
      </pc:sldChg>
      <pc:sldChg chg="add">
        <pc:chgData name="Nathan George" userId="6d59545d-acc4-4c9e-86fd-e9a6621d084c" providerId="ADAL" clId="{59725458-73FF-4D52-966E-E50AB1698CDF}" dt="2026-06-03T12:43:27.595" v="1405"/>
        <pc:sldMkLst>
          <pc:docMk/>
          <pc:sldMk cId="2397225846" sldId="405"/>
        </pc:sldMkLst>
      </pc:sldChg>
      <pc:sldChg chg="add">
        <pc:chgData name="Nathan George" userId="6d59545d-acc4-4c9e-86fd-e9a6621d084c" providerId="ADAL" clId="{59725458-73FF-4D52-966E-E50AB1698CDF}" dt="2026-06-03T12:43:27.595" v="1405"/>
        <pc:sldMkLst>
          <pc:docMk/>
          <pc:sldMk cId="3994615540" sldId="411"/>
        </pc:sldMkLst>
      </pc:sldChg>
      <pc:sldChg chg="add">
        <pc:chgData name="Nathan George" userId="6d59545d-acc4-4c9e-86fd-e9a6621d084c" providerId="ADAL" clId="{59725458-73FF-4D52-966E-E50AB1698CDF}" dt="2026-06-03T12:43:27.595" v="1405"/>
        <pc:sldMkLst>
          <pc:docMk/>
          <pc:sldMk cId="93280916" sldId="413"/>
        </pc:sldMkLst>
      </pc:sldChg>
      <pc:sldChg chg="add">
        <pc:chgData name="Nathan George" userId="6d59545d-acc4-4c9e-86fd-e9a6621d084c" providerId="ADAL" clId="{59725458-73FF-4D52-966E-E50AB1698CDF}" dt="2026-06-03T12:43:27.595" v="1405"/>
        <pc:sldMkLst>
          <pc:docMk/>
          <pc:sldMk cId="3479883840" sldId="415"/>
        </pc:sldMkLst>
      </pc:sldChg>
      <pc:sldChg chg="add">
        <pc:chgData name="Nathan George" userId="6d59545d-acc4-4c9e-86fd-e9a6621d084c" providerId="ADAL" clId="{59725458-73FF-4D52-966E-E50AB1698CDF}" dt="2026-06-03T12:43:27.595" v="1405"/>
        <pc:sldMkLst>
          <pc:docMk/>
          <pc:sldMk cId="2729678054" sldId="416"/>
        </pc:sldMkLst>
      </pc:sldChg>
      <pc:sldChg chg="add">
        <pc:chgData name="Nathan George" userId="6d59545d-acc4-4c9e-86fd-e9a6621d084c" providerId="ADAL" clId="{59725458-73FF-4D52-966E-E50AB1698CDF}" dt="2026-06-03T12:43:27.595" v="1405"/>
        <pc:sldMkLst>
          <pc:docMk/>
          <pc:sldMk cId="2522606450" sldId="1167"/>
        </pc:sldMkLst>
      </pc:sldChg>
      <pc:sldChg chg="add">
        <pc:chgData name="Nathan George" userId="6d59545d-acc4-4c9e-86fd-e9a6621d084c" providerId="ADAL" clId="{59725458-73FF-4D52-966E-E50AB1698CDF}" dt="2026-06-03T12:43:27.595" v="1405"/>
        <pc:sldMkLst>
          <pc:docMk/>
          <pc:sldMk cId="2973242669" sldId="1170"/>
        </pc:sldMkLst>
      </pc:sldChg>
      <pc:sldChg chg="add">
        <pc:chgData name="Nathan George" userId="6d59545d-acc4-4c9e-86fd-e9a6621d084c" providerId="ADAL" clId="{59725458-73FF-4D52-966E-E50AB1698CDF}" dt="2026-06-03T12:43:27.595" v="1405"/>
        <pc:sldMkLst>
          <pc:docMk/>
          <pc:sldMk cId="532135725" sldId="1172"/>
        </pc:sldMkLst>
      </pc:sldChg>
      <pc:sldChg chg="add">
        <pc:chgData name="Nathan George" userId="6d59545d-acc4-4c9e-86fd-e9a6621d084c" providerId="ADAL" clId="{59725458-73FF-4D52-966E-E50AB1698CDF}" dt="2026-06-03T12:43:27.595" v="1405"/>
        <pc:sldMkLst>
          <pc:docMk/>
          <pc:sldMk cId="1158719611" sldId="1173"/>
        </pc:sldMkLst>
      </pc:sldChg>
      <pc:sldChg chg="add">
        <pc:chgData name="Nathan George" userId="6d59545d-acc4-4c9e-86fd-e9a6621d084c" providerId="ADAL" clId="{59725458-73FF-4D52-966E-E50AB1698CDF}" dt="2026-06-03T12:43:27.595" v="1405"/>
        <pc:sldMkLst>
          <pc:docMk/>
          <pc:sldMk cId="1042023776" sldId="1175"/>
        </pc:sldMkLst>
      </pc:sldChg>
      <pc:sldChg chg="add">
        <pc:chgData name="Nathan George" userId="6d59545d-acc4-4c9e-86fd-e9a6621d084c" providerId="ADAL" clId="{59725458-73FF-4D52-966E-E50AB1698CDF}" dt="2026-06-03T12:43:27.595" v="1405"/>
        <pc:sldMkLst>
          <pc:docMk/>
          <pc:sldMk cId="2165008" sldId="1176"/>
        </pc:sldMkLst>
      </pc:sldChg>
      <pc:sldChg chg="add">
        <pc:chgData name="Nathan George" userId="6d59545d-acc4-4c9e-86fd-e9a6621d084c" providerId="ADAL" clId="{59725458-73FF-4D52-966E-E50AB1698CDF}" dt="2026-06-03T12:43:27.595" v="1405"/>
        <pc:sldMkLst>
          <pc:docMk/>
          <pc:sldMk cId="2440809448" sldId="1177"/>
        </pc:sldMkLst>
      </pc:sldChg>
      <pc:sldChg chg="add">
        <pc:chgData name="Nathan George" userId="6d59545d-acc4-4c9e-86fd-e9a6621d084c" providerId="ADAL" clId="{59725458-73FF-4D52-966E-E50AB1698CDF}" dt="2026-06-03T12:43:27.595" v="1405"/>
        <pc:sldMkLst>
          <pc:docMk/>
          <pc:sldMk cId="2797546601" sldId="1178"/>
        </pc:sldMkLst>
      </pc:sldChg>
      <pc:sldChg chg="add">
        <pc:chgData name="Nathan George" userId="6d59545d-acc4-4c9e-86fd-e9a6621d084c" providerId="ADAL" clId="{59725458-73FF-4D52-966E-E50AB1698CDF}" dt="2026-06-03T12:43:27.595" v="1405"/>
        <pc:sldMkLst>
          <pc:docMk/>
          <pc:sldMk cId="1956559804" sldId="1179"/>
        </pc:sldMkLst>
      </pc:sldChg>
      <pc:sldChg chg="add">
        <pc:chgData name="Nathan George" userId="6d59545d-acc4-4c9e-86fd-e9a6621d084c" providerId="ADAL" clId="{59725458-73FF-4D52-966E-E50AB1698CDF}" dt="2026-06-03T12:43:27.595" v="1405"/>
        <pc:sldMkLst>
          <pc:docMk/>
          <pc:sldMk cId="2720373919" sldId="1180"/>
        </pc:sldMkLst>
      </pc:sldChg>
      <pc:sldChg chg="add">
        <pc:chgData name="Nathan George" userId="6d59545d-acc4-4c9e-86fd-e9a6621d084c" providerId="ADAL" clId="{59725458-73FF-4D52-966E-E50AB1698CDF}" dt="2026-06-03T12:43:27.595" v="1405"/>
        <pc:sldMkLst>
          <pc:docMk/>
          <pc:sldMk cId="227341912" sldId="1181"/>
        </pc:sldMkLst>
      </pc:sldChg>
      <pc:sldChg chg="add">
        <pc:chgData name="Nathan George" userId="6d59545d-acc4-4c9e-86fd-e9a6621d084c" providerId="ADAL" clId="{59725458-73FF-4D52-966E-E50AB1698CDF}" dt="2026-06-03T12:43:27.595" v="1405"/>
        <pc:sldMkLst>
          <pc:docMk/>
          <pc:sldMk cId="2283734919" sldId="1183"/>
        </pc:sldMkLst>
      </pc:sldChg>
      <pc:sldChg chg="add">
        <pc:chgData name="Nathan George" userId="6d59545d-acc4-4c9e-86fd-e9a6621d084c" providerId="ADAL" clId="{59725458-73FF-4D52-966E-E50AB1698CDF}" dt="2026-06-03T12:43:27.595" v="1405"/>
        <pc:sldMkLst>
          <pc:docMk/>
          <pc:sldMk cId="1080204097" sldId="1184"/>
        </pc:sldMkLst>
      </pc:sldChg>
      <pc:sldChg chg="add">
        <pc:chgData name="Nathan George" userId="6d59545d-acc4-4c9e-86fd-e9a6621d084c" providerId="ADAL" clId="{59725458-73FF-4D52-966E-E50AB1698CDF}" dt="2026-06-03T12:43:27.595" v="1405"/>
        <pc:sldMkLst>
          <pc:docMk/>
          <pc:sldMk cId="3107095125" sldId="1185"/>
        </pc:sldMkLst>
      </pc:sldChg>
      <pc:sldChg chg="add">
        <pc:chgData name="Nathan George" userId="6d59545d-acc4-4c9e-86fd-e9a6621d084c" providerId="ADAL" clId="{59725458-73FF-4D52-966E-E50AB1698CDF}" dt="2026-06-03T12:43:27.595" v="1405"/>
        <pc:sldMkLst>
          <pc:docMk/>
          <pc:sldMk cId="2675303773" sldId="1186"/>
        </pc:sldMkLst>
      </pc:sldChg>
      <pc:sldChg chg="add del">
        <pc:chgData name="Nathan George" userId="6d59545d-acc4-4c9e-86fd-e9a6621d084c" providerId="ADAL" clId="{59725458-73FF-4D52-966E-E50AB1698CDF}" dt="2026-06-03T20:27:13.625" v="2158" actId="47"/>
        <pc:sldMkLst>
          <pc:docMk/>
          <pc:sldMk cId="2627838875" sldId="1187"/>
        </pc:sldMkLst>
      </pc:sldChg>
      <pc:sldChg chg="add del">
        <pc:chgData name="Nathan George" userId="6d59545d-acc4-4c9e-86fd-e9a6621d084c" providerId="ADAL" clId="{59725458-73FF-4D52-966E-E50AB1698CDF}" dt="2026-06-03T20:27:13.625" v="2158" actId="47"/>
        <pc:sldMkLst>
          <pc:docMk/>
          <pc:sldMk cId="1441065645" sldId="1188"/>
        </pc:sldMkLst>
      </pc:sldChg>
      <pc:sldChg chg="add del">
        <pc:chgData name="Nathan George" userId="6d59545d-acc4-4c9e-86fd-e9a6621d084c" providerId="ADAL" clId="{59725458-73FF-4D52-966E-E50AB1698CDF}" dt="2026-06-03T20:27:13.625" v="2158" actId="47"/>
        <pc:sldMkLst>
          <pc:docMk/>
          <pc:sldMk cId="1517444594" sldId="1189"/>
        </pc:sldMkLst>
      </pc:sldChg>
      <pc:sldChg chg="add del">
        <pc:chgData name="Nathan George" userId="6d59545d-acc4-4c9e-86fd-e9a6621d084c" providerId="ADAL" clId="{59725458-73FF-4D52-966E-E50AB1698CDF}" dt="2026-06-03T20:27:13.625" v="2158" actId="47"/>
        <pc:sldMkLst>
          <pc:docMk/>
          <pc:sldMk cId="443476943" sldId="1190"/>
        </pc:sldMkLst>
      </pc:sldChg>
      <pc:sldChg chg="add del">
        <pc:chgData name="Nathan George" userId="6d59545d-acc4-4c9e-86fd-e9a6621d084c" providerId="ADAL" clId="{59725458-73FF-4D52-966E-E50AB1698CDF}" dt="2026-06-03T20:27:13.625" v="2158" actId="47"/>
        <pc:sldMkLst>
          <pc:docMk/>
          <pc:sldMk cId="1467478533" sldId="1191"/>
        </pc:sldMkLst>
      </pc:sldChg>
      <pc:sldChg chg="add">
        <pc:chgData name="Nathan George" userId="6d59545d-acc4-4c9e-86fd-e9a6621d084c" providerId="ADAL" clId="{59725458-73FF-4D52-966E-E50AB1698CDF}" dt="2026-06-03T12:43:27.595" v="1405"/>
        <pc:sldMkLst>
          <pc:docMk/>
          <pc:sldMk cId="1017785091" sldId="1192"/>
        </pc:sldMkLst>
      </pc:sldChg>
      <pc:sldChg chg="add">
        <pc:chgData name="Nathan George" userId="6d59545d-acc4-4c9e-86fd-e9a6621d084c" providerId="ADAL" clId="{59725458-73FF-4D52-966E-E50AB1698CDF}" dt="2026-06-03T12:43:27.595" v="1405"/>
        <pc:sldMkLst>
          <pc:docMk/>
          <pc:sldMk cId="616678826" sldId="1193"/>
        </pc:sldMkLst>
      </pc:sldChg>
      <pc:sldChg chg="add">
        <pc:chgData name="Nathan George" userId="6d59545d-acc4-4c9e-86fd-e9a6621d084c" providerId="ADAL" clId="{59725458-73FF-4D52-966E-E50AB1698CDF}" dt="2026-06-03T12:43:27.595" v="1405"/>
        <pc:sldMkLst>
          <pc:docMk/>
          <pc:sldMk cId="511956810" sldId="1194"/>
        </pc:sldMkLst>
      </pc:sldChg>
      <pc:sldChg chg="add">
        <pc:chgData name="Nathan George" userId="6d59545d-acc4-4c9e-86fd-e9a6621d084c" providerId="ADAL" clId="{59725458-73FF-4D52-966E-E50AB1698CDF}" dt="2026-06-03T12:43:27.595" v="1405"/>
        <pc:sldMkLst>
          <pc:docMk/>
          <pc:sldMk cId="794169730" sldId="1195"/>
        </pc:sldMkLst>
      </pc:sldChg>
      <pc:sldChg chg="add">
        <pc:chgData name="Nathan George" userId="6d59545d-acc4-4c9e-86fd-e9a6621d084c" providerId="ADAL" clId="{59725458-73FF-4D52-966E-E50AB1698CDF}" dt="2026-06-03T12:43:27.595" v="1405"/>
        <pc:sldMkLst>
          <pc:docMk/>
          <pc:sldMk cId="371061391" sldId="1196"/>
        </pc:sldMkLst>
      </pc:sldChg>
      <pc:sldChg chg="add">
        <pc:chgData name="Nathan George" userId="6d59545d-acc4-4c9e-86fd-e9a6621d084c" providerId="ADAL" clId="{59725458-73FF-4D52-966E-E50AB1698CDF}" dt="2026-06-03T12:43:27.595" v="1405"/>
        <pc:sldMkLst>
          <pc:docMk/>
          <pc:sldMk cId="1605843293" sldId="1197"/>
        </pc:sldMkLst>
      </pc:sldChg>
      <pc:sldChg chg="add">
        <pc:chgData name="Nathan George" userId="6d59545d-acc4-4c9e-86fd-e9a6621d084c" providerId="ADAL" clId="{59725458-73FF-4D52-966E-E50AB1698CDF}" dt="2026-06-03T12:43:27.595" v="1405"/>
        <pc:sldMkLst>
          <pc:docMk/>
          <pc:sldMk cId="1766020914" sldId="1198"/>
        </pc:sldMkLst>
      </pc:sldChg>
      <pc:sldChg chg="add">
        <pc:chgData name="Nathan George" userId="6d59545d-acc4-4c9e-86fd-e9a6621d084c" providerId="ADAL" clId="{59725458-73FF-4D52-966E-E50AB1698CDF}" dt="2026-06-03T12:43:27.595" v="1405"/>
        <pc:sldMkLst>
          <pc:docMk/>
          <pc:sldMk cId="1187793145" sldId="1199"/>
        </pc:sldMkLst>
      </pc:sldChg>
      <pc:sldChg chg="add">
        <pc:chgData name="Nathan George" userId="6d59545d-acc4-4c9e-86fd-e9a6621d084c" providerId="ADAL" clId="{59725458-73FF-4D52-966E-E50AB1698CDF}" dt="2026-06-03T12:43:27.595" v="1405"/>
        <pc:sldMkLst>
          <pc:docMk/>
          <pc:sldMk cId="804927682" sldId="1200"/>
        </pc:sldMkLst>
      </pc:sldChg>
      <pc:sldChg chg="add">
        <pc:chgData name="Nathan George" userId="6d59545d-acc4-4c9e-86fd-e9a6621d084c" providerId="ADAL" clId="{59725458-73FF-4D52-966E-E50AB1698CDF}" dt="2026-06-03T12:43:27.595" v="1405"/>
        <pc:sldMkLst>
          <pc:docMk/>
          <pc:sldMk cId="3450447651" sldId="1201"/>
        </pc:sldMkLst>
      </pc:sldChg>
      <pc:sldChg chg="delSp add del">
        <pc:chgData name="Nathan George" userId="6d59545d-acc4-4c9e-86fd-e9a6621d084c" providerId="ADAL" clId="{59725458-73FF-4D52-966E-E50AB1698CDF}" dt="2026-06-03T12:41:32.566" v="1404" actId="47"/>
        <pc:sldMkLst>
          <pc:docMk/>
          <pc:sldMk cId="4004625567" sldId="2134805967"/>
        </pc:sldMkLst>
      </pc:sldChg>
      <pc:sldChg chg="add del">
        <pc:chgData name="Nathan George" userId="6d59545d-acc4-4c9e-86fd-e9a6621d084c" providerId="ADAL" clId="{59725458-73FF-4D52-966E-E50AB1698CDF}" dt="2026-06-03T12:41:32.566" v="1404" actId="47"/>
        <pc:sldMkLst>
          <pc:docMk/>
          <pc:sldMk cId="1427748823" sldId="2134805969"/>
        </pc:sldMkLst>
      </pc:sldChg>
      <pc:sldChg chg="add">
        <pc:chgData name="Nathan George" userId="6d59545d-acc4-4c9e-86fd-e9a6621d084c" providerId="ADAL" clId="{59725458-73FF-4D52-966E-E50AB1698CDF}" dt="2026-06-03T18:09:03.555" v="1838"/>
        <pc:sldMkLst>
          <pc:docMk/>
          <pc:sldMk cId="1997124388" sldId="2134805971"/>
        </pc:sldMkLst>
      </pc:sldChg>
      <pc:sldChg chg="add del">
        <pc:chgData name="Nathan George" userId="6d59545d-acc4-4c9e-86fd-e9a6621d084c" providerId="ADAL" clId="{59725458-73FF-4D52-966E-E50AB1698CDF}" dt="2026-06-03T12:41:32.566" v="1404" actId="47"/>
        <pc:sldMkLst>
          <pc:docMk/>
          <pc:sldMk cId="995655701" sldId="2134805976"/>
        </pc:sldMkLst>
      </pc:sldChg>
      <pc:sldChg chg="add del">
        <pc:chgData name="Nathan George" userId="6d59545d-acc4-4c9e-86fd-e9a6621d084c" providerId="ADAL" clId="{59725458-73FF-4D52-966E-E50AB1698CDF}" dt="2026-06-03T12:41:32.566" v="1404" actId="47"/>
        <pc:sldMkLst>
          <pc:docMk/>
          <pc:sldMk cId="3852241830" sldId="2134805978"/>
        </pc:sldMkLst>
      </pc:sldChg>
      <pc:sldChg chg="addSp delSp modSp add del">
        <pc:chgData name="Nathan George" userId="6d59545d-acc4-4c9e-86fd-e9a6621d084c" providerId="ADAL" clId="{59725458-73FF-4D52-966E-E50AB1698CDF}" dt="2026-06-03T12:41:32.566" v="1404" actId="47"/>
        <pc:sldMkLst>
          <pc:docMk/>
          <pc:sldMk cId="1886428828" sldId="2134805980"/>
        </pc:sldMkLst>
      </pc:sldChg>
      <pc:sldChg chg="add del">
        <pc:chgData name="Nathan George" userId="6d59545d-acc4-4c9e-86fd-e9a6621d084c" providerId="ADAL" clId="{59725458-73FF-4D52-966E-E50AB1698CDF}" dt="2026-06-03T12:41:32.566" v="1404" actId="47"/>
        <pc:sldMkLst>
          <pc:docMk/>
          <pc:sldMk cId="2437184319" sldId="2134805981"/>
        </pc:sldMkLst>
      </pc:sldChg>
      <pc:sldChg chg="add del">
        <pc:chgData name="Nathan George" userId="6d59545d-acc4-4c9e-86fd-e9a6621d084c" providerId="ADAL" clId="{59725458-73FF-4D52-966E-E50AB1698CDF}" dt="2026-06-03T12:41:32.566" v="1404" actId="47"/>
        <pc:sldMkLst>
          <pc:docMk/>
          <pc:sldMk cId="2474762018" sldId="2134805987"/>
        </pc:sldMkLst>
      </pc:sldChg>
      <pc:sldChg chg="addSp delSp modSp mod ord">
        <pc:chgData name="Nathan George" userId="6d59545d-acc4-4c9e-86fd-e9a6621d084c" providerId="ADAL" clId="{59725458-73FF-4D52-966E-E50AB1698CDF}" dt="2026-06-03T12:21:48.407" v="1374" actId="478"/>
        <pc:sldMkLst>
          <pc:docMk/>
          <pc:sldMk cId="3154939979" sldId="2134805988"/>
        </pc:sldMkLst>
        <pc:spChg chg="mod">
          <ac:chgData name="Nathan George" userId="6d59545d-acc4-4c9e-86fd-e9a6621d084c" providerId="ADAL" clId="{59725458-73FF-4D52-966E-E50AB1698CDF}" dt="2026-06-03T12:21:44.537" v="1372" actId="20577"/>
          <ac:spMkLst>
            <pc:docMk/>
            <pc:sldMk cId="3154939979" sldId="2134805988"/>
            <ac:spMk id="2" creationId="{8608AEFF-0F67-2283-2149-71EDB0A8024F}"/>
          </ac:spMkLst>
        </pc:spChg>
        <pc:spChg chg="add del mod">
          <ac:chgData name="Nathan George" userId="6d59545d-acc4-4c9e-86fd-e9a6621d084c" providerId="ADAL" clId="{59725458-73FF-4D52-966E-E50AB1698CDF}" dt="2026-06-03T12:21:48.407" v="1374" actId="478"/>
          <ac:spMkLst>
            <pc:docMk/>
            <pc:sldMk cId="3154939979" sldId="2134805988"/>
            <ac:spMk id="3" creationId="{13C437E2-6E2A-B41C-846F-0059F8EC8DFD}"/>
          </ac:spMkLst>
        </pc:spChg>
        <pc:picChg chg="add del mod">
          <ac:chgData name="Nathan George" userId="6d59545d-acc4-4c9e-86fd-e9a6621d084c" providerId="ADAL" clId="{59725458-73FF-4D52-966E-E50AB1698CDF}" dt="2026-06-03T12:21:46.640" v="1373" actId="478"/>
          <ac:picMkLst>
            <pc:docMk/>
            <pc:sldMk cId="3154939979" sldId="2134805988"/>
            <ac:picMk id="17" creationId="{22F674FE-68BE-2CB8-D3B4-A3E3559F2C0A}"/>
          </ac:picMkLst>
        </pc:picChg>
      </pc:sldChg>
      <pc:sldChg chg="addSp delSp modSp mod modClrScheme chgLayout">
        <pc:chgData name="Nathan George" userId="6d59545d-acc4-4c9e-86fd-e9a6621d084c" providerId="ADAL" clId="{59725458-73FF-4D52-966E-E50AB1698CDF}" dt="2026-06-03T18:03:42.829" v="1837" actId="20577"/>
        <pc:sldMkLst>
          <pc:docMk/>
          <pc:sldMk cId="3504286156" sldId="2134805989"/>
        </pc:sldMkLst>
        <pc:spChg chg="add mod">
          <ac:chgData name="Nathan George" userId="6d59545d-acc4-4c9e-86fd-e9a6621d084c" providerId="ADAL" clId="{59725458-73FF-4D52-966E-E50AB1698CDF}" dt="2026-06-03T18:03:42.829" v="1837" actId="20577"/>
          <ac:spMkLst>
            <pc:docMk/>
            <pc:sldMk cId="3504286156" sldId="2134805989"/>
            <ac:spMk id="2" creationId="{D5AD91F8-AB73-827C-C2BF-C87C0E060F0E}"/>
          </ac:spMkLst>
        </pc:spChg>
        <pc:spChg chg="mod ord">
          <ac:chgData name="Nathan George" userId="6d59545d-acc4-4c9e-86fd-e9a6621d084c" providerId="ADAL" clId="{59725458-73FF-4D52-966E-E50AB1698CDF}" dt="2026-06-02T15:25:45.824" v="31" actId="700"/>
          <ac:spMkLst>
            <pc:docMk/>
            <pc:sldMk cId="3504286156" sldId="2134805989"/>
            <ac:spMk id="4" creationId="{F15A964A-439A-67A5-A06D-43333EA51C54}"/>
          </ac:spMkLst>
        </pc:spChg>
        <pc:picChg chg="add mod">
          <ac:chgData name="Nathan George" userId="6d59545d-acc4-4c9e-86fd-e9a6621d084c" providerId="ADAL" clId="{59725458-73FF-4D52-966E-E50AB1698CDF}" dt="2026-06-02T15:30:05.255" v="244" actId="1076"/>
          <ac:picMkLst>
            <pc:docMk/>
            <pc:sldMk cId="3504286156" sldId="2134805989"/>
            <ac:picMk id="54" creationId="{11DA6D7A-D906-1651-F1F2-490740362D8A}"/>
          </ac:picMkLst>
        </pc:picChg>
        <pc:picChg chg="add mod">
          <ac:chgData name="Nathan George" userId="6d59545d-acc4-4c9e-86fd-e9a6621d084c" providerId="ADAL" clId="{59725458-73FF-4D52-966E-E50AB1698CDF}" dt="2026-06-02T15:30:06.877" v="245" actId="1076"/>
          <ac:picMkLst>
            <pc:docMk/>
            <pc:sldMk cId="3504286156" sldId="2134805989"/>
            <ac:picMk id="1026" creationId="{A54DDAEC-8A24-F059-1073-AB6EF5241338}"/>
          </ac:picMkLst>
        </pc:picChg>
      </pc:sldChg>
      <pc:sldChg chg="addSp delSp modSp mod modClrScheme chgLayout">
        <pc:chgData name="Nathan George" userId="6d59545d-acc4-4c9e-86fd-e9a6621d084c" providerId="ADAL" clId="{59725458-73FF-4D52-966E-E50AB1698CDF}" dt="2026-06-03T18:25:10.925" v="1881" actId="700"/>
        <pc:sldMkLst>
          <pc:docMk/>
          <pc:sldMk cId="1781987160" sldId="2134805991"/>
        </pc:sldMkLst>
        <pc:spChg chg="mod ord">
          <ac:chgData name="Nathan George" userId="6d59545d-acc4-4c9e-86fd-e9a6621d084c" providerId="ADAL" clId="{59725458-73FF-4D52-966E-E50AB1698CDF}" dt="2026-06-03T18:25:10.925" v="1881" actId="700"/>
          <ac:spMkLst>
            <pc:docMk/>
            <pc:sldMk cId="1781987160" sldId="2134805991"/>
            <ac:spMk id="2" creationId="{915950A5-2E86-CC57-DC76-F69A4EA59CAA}"/>
          </ac:spMkLst>
        </pc:spChg>
        <pc:spChg chg="del mod ord">
          <ac:chgData name="Nathan George" userId="6d59545d-acc4-4c9e-86fd-e9a6621d084c" providerId="ADAL" clId="{59725458-73FF-4D52-966E-E50AB1698CDF}" dt="2026-06-03T18:25:10.925" v="1881" actId="700"/>
          <ac:spMkLst>
            <pc:docMk/>
            <pc:sldMk cId="1781987160" sldId="2134805991"/>
            <ac:spMk id="3" creationId="{EF9E3416-32DF-4E9D-3D94-1F63916CA734}"/>
          </ac:spMkLst>
        </pc:spChg>
        <pc:spChg chg="add mod ord">
          <ac:chgData name="Nathan George" userId="6d59545d-acc4-4c9e-86fd-e9a6621d084c" providerId="ADAL" clId="{59725458-73FF-4D52-966E-E50AB1698CDF}" dt="2026-06-03T18:25:10.925" v="1881" actId="700"/>
          <ac:spMkLst>
            <pc:docMk/>
            <pc:sldMk cId="1781987160" sldId="2134805991"/>
            <ac:spMk id="4" creationId="{E393C1E4-583F-E274-2655-1682E9F55DBB}"/>
          </ac:spMkLst>
        </pc:spChg>
      </pc:sldChg>
      <pc:sldChg chg="addSp delSp modSp mod modClrScheme chgLayout">
        <pc:chgData name="Nathan George" userId="6d59545d-acc4-4c9e-86fd-e9a6621d084c" providerId="ADAL" clId="{59725458-73FF-4D52-966E-E50AB1698CDF}" dt="2026-06-03T18:02:27.841" v="1816" actId="14100"/>
        <pc:sldMkLst>
          <pc:docMk/>
          <pc:sldMk cId="503110715" sldId="2134805992"/>
        </pc:sldMkLst>
        <pc:spChg chg="mod ord">
          <ac:chgData name="Nathan George" userId="6d59545d-acc4-4c9e-86fd-e9a6621d084c" providerId="ADAL" clId="{59725458-73FF-4D52-966E-E50AB1698CDF}" dt="2026-06-03T18:00:01.092" v="1796" actId="700"/>
          <ac:spMkLst>
            <pc:docMk/>
            <pc:sldMk cId="503110715" sldId="2134805992"/>
            <ac:spMk id="4" creationId="{D7574BB4-9333-766B-C77F-31FBDFDF71CA}"/>
          </ac:spMkLst>
        </pc:spChg>
        <pc:spChg chg="add del mod ord">
          <ac:chgData name="Nathan George" userId="6d59545d-acc4-4c9e-86fd-e9a6621d084c" providerId="ADAL" clId="{59725458-73FF-4D52-966E-E50AB1698CDF}" dt="2026-06-03T18:02:27.841" v="1816" actId="14100"/>
          <ac:spMkLst>
            <pc:docMk/>
            <pc:sldMk cId="503110715" sldId="2134805992"/>
            <ac:spMk id="5" creationId="{D1681F0F-DAA2-D2BA-3B43-29CCF78EF727}"/>
          </ac:spMkLst>
        </pc:spChg>
        <pc:spChg chg="add mod">
          <ac:chgData name="Nathan George" userId="6d59545d-acc4-4c9e-86fd-e9a6621d084c" providerId="ADAL" clId="{59725458-73FF-4D52-966E-E50AB1698CDF}" dt="2026-06-03T18:02:04.179" v="1814" actId="1076"/>
          <ac:spMkLst>
            <pc:docMk/>
            <pc:sldMk cId="503110715" sldId="2134805992"/>
            <ac:spMk id="6" creationId="{839E41BE-B614-3FE7-ECF4-0F1E176D8311}"/>
          </ac:spMkLst>
        </pc:spChg>
        <pc:graphicFrameChg chg="add mod">
          <ac:chgData name="Nathan George" userId="6d59545d-acc4-4c9e-86fd-e9a6621d084c" providerId="ADAL" clId="{59725458-73FF-4D52-966E-E50AB1698CDF}" dt="2026-06-03T17:44:48.147" v="1720"/>
          <ac:graphicFrameMkLst>
            <pc:docMk/>
            <pc:sldMk cId="503110715" sldId="2134805992"/>
            <ac:graphicFrameMk id="2" creationId="{AE1C1D6A-D838-89CC-BC5D-3FD1FDE6DACE}"/>
          </ac:graphicFrameMkLst>
        </pc:graphicFrameChg>
      </pc:sldChg>
      <pc:sldChg chg="addSp delSp modSp add mod ord">
        <pc:chgData name="Nathan George" userId="6d59545d-acc4-4c9e-86fd-e9a6621d084c" providerId="ADAL" clId="{59725458-73FF-4D52-966E-E50AB1698CDF}" dt="2026-06-03T15:43:01.221" v="1431"/>
        <pc:sldMkLst>
          <pc:docMk/>
          <pc:sldMk cId="3197408609" sldId="2134805993"/>
        </pc:sldMkLst>
        <pc:spChg chg="mod">
          <ac:chgData name="Nathan George" userId="6d59545d-acc4-4c9e-86fd-e9a6621d084c" providerId="ADAL" clId="{59725458-73FF-4D52-966E-E50AB1698CDF}" dt="2026-06-03T15:42:13.355" v="1424" actId="1076"/>
          <ac:spMkLst>
            <pc:docMk/>
            <pc:sldMk cId="3197408609" sldId="2134805993"/>
            <ac:spMk id="2" creationId="{81F6E450-73F8-AF96-A194-0A6E87138185}"/>
          </ac:spMkLst>
        </pc:spChg>
        <pc:spChg chg="mod">
          <ac:chgData name="Nathan George" userId="6d59545d-acc4-4c9e-86fd-e9a6621d084c" providerId="ADAL" clId="{59725458-73FF-4D52-966E-E50AB1698CDF}" dt="2026-06-02T18:23:23.874" v="808" actId="6549"/>
          <ac:spMkLst>
            <pc:docMk/>
            <pc:sldMk cId="3197408609" sldId="2134805993"/>
            <ac:spMk id="4" creationId="{576DE487-4420-31D3-8FAE-345FD1B4A805}"/>
          </ac:spMkLst>
        </pc:spChg>
        <pc:spChg chg="add mod">
          <ac:chgData name="Nathan George" userId="6d59545d-acc4-4c9e-86fd-e9a6621d084c" providerId="ADAL" clId="{59725458-73FF-4D52-966E-E50AB1698CDF}" dt="2026-06-03T15:42:35.696" v="1429" actId="1076"/>
          <ac:spMkLst>
            <pc:docMk/>
            <pc:sldMk cId="3197408609" sldId="2134805993"/>
            <ac:spMk id="6" creationId="{EFE03B92-48BD-8EAA-B5A2-7C2425C4999F}"/>
          </ac:spMkLst>
        </pc:spChg>
        <pc:spChg chg="add mod">
          <ac:chgData name="Nathan George" userId="6d59545d-acc4-4c9e-86fd-e9a6621d084c" providerId="ADAL" clId="{59725458-73FF-4D52-966E-E50AB1698CDF}" dt="2026-06-02T18:19:49.979" v="761" actId="1076"/>
          <ac:spMkLst>
            <pc:docMk/>
            <pc:sldMk cId="3197408609" sldId="2134805993"/>
            <ac:spMk id="10" creationId="{C9C787DA-7F4F-21B0-236C-F40F16217625}"/>
          </ac:spMkLst>
        </pc:spChg>
        <pc:spChg chg="add mod">
          <ac:chgData name="Nathan George" userId="6d59545d-acc4-4c9e-86fd-e9a6621d084c" providerId="ADAL" clId="{59725458-73FF-4D52-966E-E50AB1698CDF}" dt="2026-06-03T12:20:17.991" v="1345" actId="20577"/>
          <ac:spMkLst>
            <pc:docMk/>
            <pc:sldMk cId="3197408609" sldId="2134805993"/>
            <ac:spMk id="11" creationId="{72B84E5A-69E4-7AD7-679E-6E9619BCF9D6}"/>
          </ac:spMkLst>
        </pc:spChg>
        <pc:spChg chg="add mod">
          <ac:chgData name="Nathan George" userId="6d59545d-acc4-4c9e-86fd-e9a6621d084c" providerId="ADAL" clId="{59725458-73FF-4D52-966E-E50AB1698CDF}" dt="2026-06-02T18:19:42.626" v="758" actId="1076"/>
          <ac:spMkLst>
            <pc:docMk/>
            <pc:sldMk cId="3197408609" sldId="2134805993"/>
            <ac:spMk id="12" creationId="{5E185CDA-B04B-D2C5-4289-5E8B80ACD875}"/>
          </ac:spMkLst>
        </pc:spChg>
        <pc:picChg chg="add del mod modCrop">
          <ac:chgData name="Nathan George" userId="6d59545d-acc4-4c9e-86fd-e9a6621d084c" providerId="ADAL" clId="{59725458-73FF-4D52-966E-E50AB1698CDF}" dt="2026-06-03T15:42:16.015" v="1425" actId="1076"/>
          <ac:picMkLst>
            <pc:docMk/>
            <pc:sldMk cId="3197408609" sldId="2134805993"/>
            <ac:picMk id="5" creationId="{4CA33426-713E-A763-4D2B-96D07E18F742}"/>
          </ac:picMkLst>
        </pc:picChg>
        <pc:picChg chg="add mod">
          <ac:chgData name="Nathan George" userId="6d59545d-acc4-4c9e-86fd-e9a6621d084c" providerId="ADAL" clId="{59725458-73FF-4D52-966E-E50AB1698CDF}" dt="2026-06-02T18:19:37.878" v="757" actId="1076"/>
          <ac:picMkLst>
            <pc:docMk/>
            <pc:sldMk cId="3197408609" sldId="2134805993"/>
            <ac:picMk id="7" creationId="{28C445FB-8959-FED0-CD20-D5F3530E09A7}"/>
          </ac:picMkLst>
        </pc:picChg>
        <pc:picChg chg="add mod">
          <ac:chgData name="Nathan George" userId="6d59545d-acc4-4c9e-86fd-e9a6621d084c" providerId="ADAL" clId="{59725458-73FF-4D52-966E-E50AB1698CDF}" dt="2026-06-03T15:42:24.148" v="1428" actId="14100"/>
          <ac:picMkLst>
            <pc:docMk/>
            <pc:sldMk cId="3197408609" sldId="2134805993"/>
            <ac:picMk id="2054" creationId="{F216D0DD-FB48-9011-F61C-E02E275BBD88}"/>
          </ac:picMkLst>
        </pc:picChg>
      </pc:sldChg>
      <pc:sldChg chg="addSp delSp modSp add mod ord modClrScheme chgLayout">
        <pc:chgData name="Nathan George" userId="6d59545d-acc4-4c9e-86fd-e9a6621d084c" providerId="ADAL" clId="{59725458-73FF-4D52-966E-E50AB1698CDF}" dt="2026-06-03T15:41:52.632" v="1418" actId="21"/>
        <pc:sldMkLst>
          <pc:docMk/>
          <pc:sldMk cId="1593421587" sldId="2134805994"/>
        </pc:sldMkLst>
        <pc:spChg chg="mod ord">
          <ac:chgData name="Nathan George" userId="6d59545d-acc4-4c9e-86fd-e9a6621d084c" providerId="ADAL" clId="{59725458-73FF-4D52-966E-E50AB1698CDF}" dt="2026-06-03T15:41:00.657" v="1411" actId="700"/>
          <ac:spMkLst>
            <pc:docMk/>
            <pc:sldMk cId="1593421587" sldId="2134805994"/>
            <ac:spMk id="2" creationId="{DE7A7979-3866-5F2A-4705-373550FAF45F}"/>
          </ac:spMkLst>
        </pc:spChg>
        <pc:spChg chg="add del mod">
          <ac:chgData name="Nathan George" userId="6d59545d-acc4-4c9e-86fd-e9a6621d084c" providerId="ADAL" clId="{59725458-73FF-4D52-966E-E50AB1698CDF}" dt="2026-06-03T12:21:32.661" v="1357" actId="478"/>
          <ac:spMkLst>
            <pc:docMk/>
            <pc:sldMk cId="1593421587" sldId="2134805994"/>
            <ac:spMk id="3" creationId="{94E991C5-D2A9-E766-2094-004628438572}"/>
          </ac:spMkLst>
        </pc:spChg>
        <pc:spChg chg="add del mod">
          <ac:chgData name="Nathan George" userId="6d59545d-acc4-4c9e-86fd-e9a6621d084c" providerId="ADAL" clId="{59725458-73FF-4D52-966E-E50AB1698CDF}" dt="2026-06-03T15:41:26.260" v="1417" actId="478"/>
          <ac:spMkLst>
            <pc:docMk/>
            <pc:sldMk cId="1593421587" sldId="2134805994"/>
            <ac:spMk id="4" creationId="{11AE7CCE-0E3E-5FFE-F138-12166C8530DC}"/>
          </ac:spMkLst>
        </pc:spChg>
        <pc:spChg chg="add mod ord">
          <ac:chgData name="Nathan George" userId="6d59545d-acc4-4c9e-86fd-e9a6621d084c" providerId="ADAL" clId="{59725458-73FF-4D52-966E-E50AB1698CDF}" dt="2026-06-03T15:41:52.632" v="1418" actId="21"/>
          <ac:spMkLst>
            <pc:docMk/>
            <pc:sldMk cId="1593421587" sldId="2134805994"/>
            <ac:spMk id="6" creationId="{56CBD338-2572-4826-61AF-DCA340334663}"/>
          </ac:spMkLst>
        </pc:spChg>
        <pc:picChg chg="add del mod">
          <ac:chgData name="Nathan George" userId="6d59545d-acc4-4c9e-86fd-e9a6621d084c" providerId="ADAL" clId="{59725458-73FF-4D52-966E-E50AB1698CDF}" dt="2026-06-03T15:41:09.289" v="1412" actId="478"/>
          <ac:picMkLst>
            <pc:docMk/>
            <pc:sldMk cId="1593421587" sldId="2134805994"/>
            <ac:picMk id="5" creationId="{53862FE3-7B3C-7390-FB9F-304EE45CAF5A}"/>
          </ac:picMkLst>
        </pc:picChg>
      </pc:sldChg>
      <pc:sldChg chg="modSp add mod">
        <pc:chgData name="Nathan George" userId="6d59545d-acc4-4c9e-86fd-e9a6621d084c" providerId="ADAL" clId="{59725458-73FF-4D52-966E-E50AB1698CDF}" dt="2026-06-03T12:39:38.683" v="1403" actId="20577"/>
        <pc:sldMkLst>
          <pc:docMk/>
          <pc:sldMk cId="2087083690" sldId="2134805995"/>
        </pc:sldMkLst>
        <pc:spChg chg="mod">
          <ac:chgData name="Nathan George" userId="6d59545d-acc4-4c9e-86fd-e9a6621d084c" providerId="ADAL" clId="{59725458-73FF-4D52-966E-E50AB1698CDF}" dt="2026-06-02T20:22:00.677" v="1236" actId="20577"/>
          <ac:spMkLst>
            <pc:docMk/>
            <pc:sldMk cId="2087083690" sldId="2134805995"/>
            <ac:spMk id="2" creationId="{51349B5B-79FB-CFC8-5CBB-5A40D22F3CFB}"/>
          </ac:spMkLst>
        </pc:spChg>
        <pc:spChg chg="mod">
          <ac:chgData name="Nathan George" userId="6d59545d-acc4-4c9e-86fd-e9a6621d084c" providerId="ADAL" clId="{59725458-73FF-4D52-966E-E50AB1698CDF}" dt="2026-06-03T12:39:38.683" v="1403" actId="20577"/>
          <ac:spMkLst>
            <pc:docMk/>
            <pc:sldMk cId="2087083690" sldId="2134805995"/>
            <ac:spMk id="3" creationId="{21F8A26A-A289-9828-E660-BA6991B5762C}"/>
          </ac:spMkLst>
        </pc:spChg>
      </pc:sldChg>
      <pc:sldChg chg="add">
        <pc:chgData name="Nathan George" userId="6d59545d-acc4-4c9e-86fd-e9a6621d084c" providerId="ADAL" clId="{59725458-73FF-4D52-966E-E50AB1698CDF}" dt="2026-06-03T12:43:27.595" v="1405"/>
        <pc:sldMkLst>
          <pc:docMk/>
          <pc:sldMk cId="3505738409" sldId="2134805996"/>
        </pc:sldMkLst>
      </pc:sldChg>
      <pc:sldChg chg="add">
        <pc:chgData name="Nathan George" userId="6d59545d-acc4-4c9e-86fd-e9a6621d084c" providerId="ADAL" clId="{59725458-73FF-4D52-966E-E50AB1698CDF}" dt="2026-06-03T12:44:16.002" v="1406"/>
        <pc:sldMkLst>
          <pc:docMk/>
          <pc:sldMk cId="0" sldId="2134805997"/>
        </pc:sldMkLst>
      </pc:sldChg>
      <pc:sldChg chg="add">
        <pc:chgData name="Nathan George" userId="6d59545d-acc4-4c9e-86fd-e9a6621d084c" providerId="ADAL" clId="{59725458-73FF-4D52-966E-E50AB1698CDF}" dt="2026-06-03T12:44:16.002" v="1406"/>
        <pc:sldMkLst>
          <pc:docMk/>
          <pc:sldMk cId="0" sldId="2134805998"/>
        </pc:sldMkLst>
      </pc:sldChg>
      <pc:sldChg chg="delSp modSp add mod">
        <pc:chgData name="Nathan George" userId="6d59545d-acc4-4c9e-86fd-e9a6621d084c" providerId="ADAL" clId="{59725458-73FF-4D52-966E-E50AB1698CDF}" dt="2026-06-03T20:44:06.878" v="2161" actId="478"/>
        <pc:sldMkLst>
          <pc:docMk/>
          <pc:sldMk cId="0" sldId="2134805999"/>
        </pc:sldMkLst>
        <pc:spChg chg="del mod">
          <ac:chgData name="Nathan George" userId="6d59545d-acc4-4c9e-86fd-e9a6621d084c" providerId="ADAL" clId="{59725458-73FF-4D52-966E-E50AB1698CDF}" dt="2026-06-03T20:44:01.675" v="2159" actId="478"/>
          <ac:spMkLst>
            <pc:docMk/>
            <pc:sldMk cId="0" sldId="2134805999"/>
            <ac:spMk id="571" creationId="{00000000-0000-0000-0000-000000000000}"/>
          </ac:spMkLst>
        </pc:spChg>
        <pc:spChg chg="del mod">
          <ac:chgData name="Nathan George" userId="6d59545d-acc4-4c9e-86fd-e9a6621d084c" providerId="ADAL" clId="{59725458-73FF-4D52-966E-E50AB1698CDF}" dt="2026-06-03T20:44:04.195" v="2160" actId="478"/>
          <ac:spMkLst>
            <pc:docMk/>
            <pc:sldMk cId="0" sldId="2134805999"/>
            <ac:spMk id="575" creationId="{00000000-0000-0000-0000-000000000000}"/>
          </ac:spMkLst>
        </pc:spChg>
        <pc:spChg chg="del mod">
          <ac:chgData name="Nathan George" userId="6d59545d-acc4-4c9e-86fd-e9a6621d084c" providerId="ADAL" clId="{59725458-73FF-4D52-966E-E50AB1698CDF}" dt="2026-06-03T20:44:06.878" v="2161" actId="478"/>
          <ac:spMkLst>
            <pc:docMk/>
            <pc:sldMk cId="0" sldId="2134805999"/>
            <ac:spMk id="579" creationId="{00000000-0000-0000-0000-000000000000}"/>
          </ac:spMkLst>
        </pc:spChg>
      </pc:sldChg>
      <pc:sldChg chg="addSp delSp modSp new mod modClrScheme chgLayout modNotesTx">
        <pc:chgData name="Nathan George" userId="6d59545d-acc4-4c9e-86fd-e9a6621d084c" providerId="ADAL" clId="{59725458-73FF-4D52-966E-E50AB1698CDF}" dt="2026-06-03T19:12:16.529" v="1944" actId="20577"/>
        <pc:sldMkLst>
          <pc:docMk/>
          <pc:sldMk cId="984011653" sldId="2134806000"/>
        </pc:sldMkLst>
        <pc:spChg chg="del mod ord">
          <ac:chgData name="Nathan George" userId="6d59545d-acc4-4c9e-86fd-e9a6621d084c" providerId="ADAL" clId="{59725458-73FF-4D52-966E-E50AB1698CDF}" dt="2026-06-03T15:44:09.923" v="1433" actId="700"/>
          <ac:spMkLst>
            <pc:docMk/>
            <pc:sldMk cId="984011653" sldId="2134806000"/>
            <ac:spMk id="2" creationId="{AB225F43-73E1-F5D6-564F-B8C7B06A3439}"/>
          </ac:spMkLst>
        </pc:spChg>
        <pc:spChg chg="del mod ord">
          <ac:chgData name="Nathan George" userId="6d59545d-acc4-4c9e-86fd-e9a6621d084c" providerId="ADAL" clId="{59725458-73FF-4D52-966E-E50AB1698CDF}" dt="2026-06-03T15:44:09.923" v="1433" actId="700"/>
          <ac:spMkLst>
            <pc:docMk/>
            <pc:sldMk cId="984011653" sldId="2134806000"/>
            <ac:spMk id="3" creationId="{B8C1B7D0-118E-B409-EB12-C92007D13C3C}"/>
          </ac:spMkLst>
        </pc:spChg>
        <pc:spChg chg="add del mod ord">
          <ac:chgData name="Nathan George" userId="6d59545d-acc4-4c9e-86fd-e9a6621d084c" providerId="ADAL" clId="{59725458-73FF-4D52-966E-E50AB1698CDF}" dt="2026-06-03T15:44:22.780" v="1434" actId="700"/>
          <ac:spMkLst>
            <pc:docMk/>
            <pc:sldMk cId="984011653" sldId="2134806000"/>
            <ac:spMk id="4" creationId="{083CE44E-DB1E-89EE-1C5E-B4B09E4E26F3}"/>
          </ac:spMkLst>
        </pc:spChg>
        <pc:spChg chg="add del mod ord">
          <ac:chgData name="Nathan George" userId="6d59545d-acc4-4c9e-86fd-e9a6621d084c" providerId="ADAL" clId="{59725458-73FF-4D52-966E-E50AB1698CDF}" dt="2026-06-03T15:44:22.780" v="1434" actId="700"/>
          <ac:spMkLst>
            <pc:docMk/>
            <pc:sldMk cId="984011653" sldId="2134806000"/>
            <ac:spMk id="5" creationId="{29159199-098D-848E-09D8-C1A9BC0D02C5}"/>
          </ac:spMkLst>
        </pc:spChg>
        <pc:spChg chg="add del mod ord">
          <ac:chgData name="Nathan George" userId="6d59545d-acc4-4c9e-86fd-e9a6621d084c" providerId="ADAL" clId="{59725458-73FF-4D52-966E-E50AB1698CDF}" dt="2026-06-03T15:44:32.707" v="1435" actId="700"/>
          <ac:spMkLst>
            <pc:docMk/>
            <pc:sldMk cId="984011653" sldId="2134806000"/>
            <ac:spMk id="6" creationId="{EB1F812C-33C5-4552-BD93-1E097696CED0}"/>
          </ac:spMkLst>
        </pc:spChg>
        <pc:spChg chg="add del mod">
          <ac:chgData name="Nathan George" userId="6d59545d-acc4-4c9e-86fd-e9a6621d084c" providerId="ADAL" clId="{59725458-73FF-4D52-966E-E50AB1698CDF}" dt="2026-06-03T15:44:35.940" v="1436" actId="478"/>
          <ac:spMkLst>
            <pc:docMk/>
            <pc:sldMk cId="984011653" sldId="2134806000"/>
            <ac:spMk id="7" creationId="{DBFBCEC3-40FE-DBD7-5069-E87A61D863A9}"/>
          </ac:spMkLst>
        </pc:spChg>
        <pc:spChg chg="add del">
          <ac:chgData name="Nathan George" userId="6d59545d-acc4-4c9e-86fd-e9a6621d084c" providerId="ADAL" clId="{59725458-73FF-4D52-966E-E50AB1698CDF}" dt="2026-06-03T15:44:37.976" v="1438" actId="22"/>
          <ac:spMkLst>
            <pc:docMk/>
            <pc:sldMk cId="984011653" sldId="2134806000"/>
            <ac:spMk id="9" creationId="{DB1DD44C-C18C-AB88-DF27-F3FE5F252498}"/>
          </ac:spMkLst>
        </pc:spChg>
        <pc:spChg chg="add mod">
          <ac:chgData name="Nathan George" userId="6d59545d-acc4-4c9e-86fd-e9a6621d084c" providerId="ADAL" clId="{59725458-73FF-4D52-966E-E50AB1698CDF}" dt="2026-06-03T17:07:13.387" v="1619" actId="20577"/>
          <ac:spMkLst>
            <pc:docMk/>
            <pc:sldMk cId="984011653" sldId="2134806000"/>
            <ac:spMk id="11" creationId="{943919E3-A79C-52EC-D6D3-E1436D34DE03}"/>
          </ac:spMkLst>
        </pc:spChg>
        <pc:spChg chg="add mod">
          <ac:chgData name="Nathan George" userId="6d59545d-acc4-4c9e-86fd-e9a6621d084c" providerId="ADAL" clId="{59725458-73FF-4D52-966E-E50AB1698CDF}" dt="2026-06-03T17:02:46.090" v="1546" actId="1076"/>
          <ac:spMkLst>
            <pc:docMk/>
            <pc:sldMk cId="984011653" sldId="2134806000"/>
            <ac:spMk id="12" creationId="{0AC8C592-C5CC-A840-12B3-7CE807F16CCD}"/>
          </ac:spMkLst>
        </pc:spChg>
        <pc:spChg chg="add del mod">
          <ac:chgData name="Nathan George" userId="6d59545d-acc4-4c9e-86fd-e9a6621d084c" providerId="ADAL" clId="{59725458-73FF-4D52-966E-E50AB1698CDF}" dt="2026-06-03T16:59:26.585" v="1448" actId="478"/>
          <ac:spMkLst>
            <pc:docMk/>
            <pc:sldMk cId="984011653" sldId="2134806000"/>
            <ac:spMk id="14" creationId="{1BA8F8F5-26B0-9A9D-67D4-7C15AEB7C54B}"/>
          </ac:spMkLst>
        </pc:spChg>
        <pc:spChg chg="add del mod">
          <ac:chgData name="Nathan George" userId="6d59545d-acc4-4c9e-86fd-e9a6621d084c" providerId="ADAL" clId="{59725458-73FF-4D52-966E-E50AB1698CDF}" dt="2026-06-03T19:02:21.122" v="1926" actId="478"/>
          <ac:spMkLst>
            <pc:docMk/>
            <pc:sldMk cId="984011653" sldId="2134806000"/>
            <ac:spMk id="15" creationId="{D40C6CC2-8CA3-C83A-C1A3-93BA2BF085AF}"/>
          </ac:spMkLst>
        </pc:spChg>
        <pc:picChg chg="add del mod">
          <ac:chgData name="Nathan George" userId="6d59545d-acc4-4c9e-86fd-e9a6621d084c" providerId="ADAL" clId="{59725458-73FF-4D52-966E-E50AB1698CDF}" dt="2026-06-03T15:45:09.235" v="1443" actId="478"/>
          <ac:picMkLst>
            <pc:docMk/>
            <pc:sldMk cId="984011653" sldId="2134806000"/>
            <ac:picMk id="10" creationId="{296E1AD9-2CE7-DA00-9180-04210A70CCE8}"/>
          </ac:picMkLst>
        </pc:picChg>
        <pc:picChg chg="add mod">
          <ac:chgData name="Nathan George" userId="6d59545d-acc4-4c9e-86fd-e9a6621d084c" providerId="ADAL" clId="{59725458-73FF-4D52-966E-E50AB1698CDF}" dt="2026-06-03T19:02:06.930" v="1923" actId="931"/>
          <ac:picMkLst>
            <pc:docMk/>
            <pc:sldMk cId="984011653" sldId="2134806000"/>
            <ac:picMk id="17" creationId="{708D2619-F917-AC31-CA1C-75DAF7D1CE55}"/>
          </ac:picMkLst>
        </pc:picChg>
        <pc:picChg chg="add mod">
          <ac:chgData name="Nathan George" userId="6d59545d-acc4-4c9e-86fd-e9a6621d084c" providerId="ADAL" clId="{59725458-73FF-4D52-966E-E50AB1698CDF}" dt="2026-06-03T17:02:48.611" v="1547" actId="1076"/>
          <ac:picMkLst>
            <pc:docMk/>
            <pc:sldMk cId="984011653" sldId="2134806000"/>
            <ac:picMk id="1026" creationId="{18A6BDFE-393C-0919-4C37-0610EBB4A248}"/>
          </ac:picMkLst>
        </pc:picChg>
        <pc:picChg chg="add del mod">
          <ac:chgData name="Nathan George" userId="6d59545d-acc4-4c9e-86fd-e9a6621d084c" providerId="ADAL" clId="{59725458-73FF-4D52-966E-E50AB1698CDF}" dt="2026-06-03T19:02:18.679" v="1924" actId="478"/>
          <ac:picMkLst>
            <pc:docMk/>
            <pc:sldMk cId="984011653" sldId="2134806000"/>
            <ac:picMk id="1028" creationId="{CAD117FA-9797-4153-EB2E-284F1CE365AE}"/>
          </ac:picMkLst>
        </pc:picChg>
        <pc:picChg chg="add del mod">
          <ac:chgData name="Nathan George" userId="6d59545d-acc4-4c9e-86fd-e9a6621d084c" providerId="ADAL" clId="{59725458-73FF-4D52-966E-E50AB1698CDF}" dt="2026-06-03T19:02:19.528" v="1925" actId="478"/>
          <ac:picMkLst>
            <pc:docMk/>
            <pc:sldMk cId="984011653" sldId="2134806000"/>
            <ac:picMk id="1030" creationId="{BA01E8BC-A4F0-A10B-33C5-272D9534EB18}"/>
          </ac:picMkLst>
        </pc:picChg>
        <pc:picChg chg="add mod">
          <ac:chgData name="Nathan George" userId="6d59545d-acc4-4c9e-86fd-e9a6621d084c" providerId="ADAL" clId="{59725458-73FF-4D52-966E-E50AB1698CDF}" dt="2026-06-03T19:12:08.663" v="1929" actId="1076"/>
          <ac:picMkLst>
            <pc:docMk/>
            <pc:sldMk cId="984011653" sldId="2134806000"/>
            <ac:picMk id="1032" creationId="{D52E6B60-7457-55C3-0020-9213390F04BD}"/>
          </ac:picMkLst>
        </pc:picChg>
      </pc:sldChg>
      <pc:sldChg chg="new del">
        <pc:chgData name="Nathan George" userId="6d59545d-acc4-4c9e-86fd-e9a6621d084c" providerId="ADAL" clId="{59725458-73FF-4D52-966E-E50AB1698CDF}" dt="2026-06-03T15:45:02.472" v="1441" actId="680"/>
        <pc:sldMkLst>
          <pc:docMk/>
          <pc:sldMk cId="771542494" sldId="2134806001"/>
        </pc:sldMkLst>
      </pc:sldChg>
      <pc:sldChg chg="addSp modSp add mod">
        <pc:chgData name="Nathan George" userId="6d59545d-acc4-4c9e-86fd-e9a6621d084c" providerId="ADAL" clId="{59725458-73FF-4D52-966E-E50AB1698CDF}" dt="2026-06-03T17:11:09.784" v="1718" actId="1076"/>
        <pc:sldMkLst>
          <pc:docMk/>
          <pc:sldMk cId="2182305194" sldId="2134806001"/>
        </pc:sldMkLst>
        <pc:spChg chg="add mod">
          <ac:chgData name="Nathan George" userId="6d59545d-acc4-4c9e-86fd-e9a6621d084c" providerId="ADAL" clId="{59725458-73FF-4D52-966E-E50AB1698CDF}" dt="2026-06-03T17:10:02.401" v="1705" actId="20577"/>
          <ac:spMkLst>
            <pc:docMk/>
            <pc:sldMk cId="2182305194" sldId="2134806001"/>
            <ac:spMk id="2" creationId="{AFDA231C-2108-6283-250C-D93266F9D598}"/>
          </ac:spMkLst>
        </pc:spChg>
        <pc:picChg chg="add mod modCrop">
          <ac:chgData name="Nathan George" userId="6d59545d-acc4-4c9e-86fd-e9a6621d084c" providerId="ADAL" clId="{59725458-73FF-4D52-966E-E50AB1698CDF}" dt="2026-06-03T17:11:04.435" v="1716" actId="1076"/>
          <ac:picMkLst>
            <pc:docMk/>
            <pc:sldMk cId="2182305194" sldId="2134806001"/>
            <ac:picMk id="3" creationId="{6681B63D-A7D9-CA3E-9C56-D68D24EB417E}"/>
          </ac:picMkLst>
        </pc:picChg>
        <pc:picChg chg="add mod modCrop">
          <ac:chgData name="Nathan George" userId="6d59545d-acc4-4c9e-86fd-e9a6621d084c" providerId="ADAL" clId="{59725458-73FF-4D52-966E-E50AB1698CDF}" dt="2026-06-03T17:11:07.863" v="1717" actId="1076"/>
          <ac:picMkLst>
            <pc:docMk/>
            <pc:sldMk cId="2182305194" sldId="2134806001"/>
            <ac:picMk id="4" creationId="{FDA5B994-E964-4709-522A-7BAE5C69B45C}"/>
          </ac:picMkLst>
        </pc:picChg>
        <pc:picChg chg="add mod modCrop">
          <ac:chgData name="Nathan George" userId="6d59545d-acc4-4c9e-86fd-e9a6621d084c" providerId="ADAL" clId="{59725458-73FF-4D52-966E-E50AB1698CDF}" dt="2026-06-03T17:11:09.784" v="1718" actId="1076"/>
          <ac:picMkLst>
            <pc:docMk/>
            <pc:sldMk cId="2182305194" sldId="2134806001"/>
            <ac:picMk id="5" creationId="{50B2A59A-60E0-69B7-8584-EE1D5FC7714E}"/>
          </ac:picMkLst>
        </pc:picChg>
        <pc:picChg chg="mod modCrop">
          <ac:chgData name="Nathan George" userId="6d59545d-acc4-4c9e-86fd-e9a6621d084c" providerId="ADAL" clId="{59725458-73FF-4D52-966E-E50AB1698CDF}" dt="2026-06-03T17:09:06.013" v="1642" actId="1076"/>
          <ac:picMkLst>
            <pc:docMk/>
            <pc:sldMk cId="2182305194" sldId="2134806001"/>
            <ac:picMk id="10" creationId="{5B97C02D-2032-2238-007E-9E408D1E00BB}"/>
          </ac:picMkLst>
        </pc:picChg>
      </pc:sldChg>
      <pc:sldChg chg="addSp delSp modSp new mod modClrScheme chgLayout">
        <pc:chgData name="Nathan George" userId="6d59545d-acc4-4c9e-86fd-e9a6621d084c" providerId="ADAL" clId="{59725458-73FF-4D52-966E-E50AB1698CDF}" dt="2026-06-03T19:34:51.105" v="2156" actId="20577"/>
        <pc:sldMkLst>
          <pc:docMk/>
          <pc:sldMk cId="1289713477" sldId="2134806032"/>
        </pc:sldMkLst>
        <pc:spChg chg="del mod ord">
          <ac:chgData name="Nathan George" userId="6d59545d-acc4-4c9e-86fd-e9a6621d084c" providerId="ADAL" clId="{59725458-73FF-4D52-966E-E50AB1698CDF}" dt="2026-06-03T18:48:31.121" v="1884" actId="700"/>
          <ac:spMkLst>
            <pc:docMk/>
            <pc:sldMk cId="1289713477" sldId="2134806032"/>
            <ac:spMk id="2" creationId="{F7F07895-CD85-E91C-3EAC-6A5EA36B2969}"/>
          </ac:spMkLst>
        </pc:spChg>
        <pc:spChg chg="add mod ord">
          <ac:chgData name="Nathan George" userId="6d59545d-acc4-4c9e-86fd-e9a6621d084c" providerId="ADAL" clId="{59725458-73FF-4D52-966E-E50AB1698CDF}" dt="2026-06-03T18:57:10.004" v="1922" actId="20577"/>
          <ac:spMkLst>
            <pc:docMk/>
            <pc:sldMk cId="1289713477" sldId="2134806032"/>
            <ac:spMk id="3" creationId="{839F54CF-4C58-BAD5-A0FC-050F84A865B8}"/>
          </ac:spMkLst>
        </pc:spChg>
        <pc:spChg chg="add mod ord">
          <ac:chgData name="Nathan George" userId="6d59545d-acc4-4c9e-86fd-e9a6621d084c" providerId="ADAL" clId="{59725458-73FF-4D52-966E-E50AB1698CDF}" dt="2026-06-03T19:34:51.105" v="2156" actId="20577"/>
          <ac:spMkLst>
            <pc:docMk/>
            <pc:sldMk cId="1289713477" sldId="2134806032"/>
            <ac:spMk id="4" creationId="{7C769AD4-E93C-7C47-C316-9586E62AE51D}"/>
          </ac:spMkLst>
        </pc:spChg>
      </pc:sldChg>
      <pc:sldChg chg="add">
        <pc:chgData name="Nathan George" userId="6d59545d-acc4-4c9e-86fd-e9a6621d084c" providerId="ADAL" clId="{59725458-73FF-4D52-966E-E50AB1698CDF}" dt="2026-06-03T20:26:33.313" v="2157"/>
        <pc:sldMkLst>
          <pc:docMk/>
          <pc:sldMk cId="3280961591" sldId="2134806035"/>
        </pc:sldMkLst>
      </pc:sldChg>
      <pc:sldChg chg="add del mod modShow">
        <pc:chgData name="Nathan George" userId="6d59545d-acc4-4c9e-86fd-e9a6621d084c" providerId="ADAL" clId="{59725458-73FF-4D52-966E-E50AB1698CDF}" dt="2026-06-04T15:25:09.566" v="2257" actId="2890"/>
        <pc:sldMkLst>
          <pc:docMk/>
          <pc:sldMk cId="3778451271" sldId="2134806036"/>
        </pc:sldMkLst>
      </pc:sldChg>
      <pc:sldMasterChg chg="addSldLayout delSldLayout modSldLayout">
        <pc:chgData name="Nathan George" userId="6d59545d-acc4-4c9e-86fd-e9a6621d084c" providerId="ADAL" clId="{59725458-73FF-4D52-966E-E50AB1698CDF}" dt="2026-06-03T18:56:29.413" v="1894" actId="18131"/>
        <pc:sldMasterMkLst>
          <pc:docMk/>
          <pc:sldMasterMk cId="0" sldId="2147483648"/>
        </pc:sldMasterMkLst>
        <pc:sldLayoutChg chg="modSp">
          <pc:chgData name="Nathan George" userId="6d59545d-acc4-4c9e-86fd-e9a6621d084c" providerId="ADAL" clId="{59725458-73FF-4D52-966E-E50AB1698CDF}" dt="2026-06-03T18:56:29.413" v="1894" actId="18131"/>
          <pc:sldLayoutMkLst>
            <pc:docMk/>
            <pc:sldMasterMk cId="0" sldId="2147483648"/>
            <pc:sldLayoutMk cId="2809653980" sldId="2147483952"/>
          </pc:sldLayoutMkLst>
          <pc:picChg chg="mod">
            <ac:chgData name="Nathan George" userId="6d59545d-acc4-4c9e-86fd-e9a6621d084c" providerId="ADAL" clId="{59725458-73FF-4D52-966E-E50AB1698CDF}" dt="2026-06-03T18:56:29.413" v="1894" actId="18131"/>
            <ac:picMkLst>
              <pc:docMk/>
              <pc:sldMasterMk cId="0" sldId="2147483648"/>
              <pc:sldLayoutMk cId="2809653980" sldId="2147483952"/>
              <ac:picMk id="4" creationId="{93B04430-15A6-C4CD-4367-440D8513A729}"/>
            </ac:picMkLst>
          </pc:picChg>
        </pc:sldLayoutChg>
        <pc:sldLayoutChg chg="del">
          <pc:chgData name="Nathan George" userId="6d59545d-acc4-4c9e-86fd-e9a6621d084c" providerId="ADAL" clId="{59725458-73FF-4D52-966E-E50AB1698CDF}" dt="2026-06-03T12:41:32.566" v="1404" actId="47"/>
          <pc:sldLayoutMkLst>
            <pc:docMk/>
            <pc:sldMasterMk cId="0" sldId="2147483648"/>
            <pc:sldLayoutMk cId="2924438475" sldId="2147483967"/>
          </pc:sldLayoutMkLst>
        </pc:sldLayoutChg>
        <pc:sldLayoutChg chg="addSp delSp modSp mod">
          <pc:chgData name="Nathan George" userId="6d59545d-acc4-4c9e-86fd-e9a6621d084c" providerId="ADAL" clId="{59725458-73FF-4D52-966E-E50AB1698CDF}" dt="2026-06-03T18:24:49.941" v="1880" actId="478"/>
          <pc:sldLayoutMkLst>
            <pc:docMk/>
            <pc:sldMasterMk cId="0" sldId="2147483648"/>
            <pc:sldLayoutMk cId="875139259" sldId="2147484100"/>
          </pc:sldLayoutMkLst>
          <pc:spChg chg="add del mod">
            <ac:chgData name="Nathan George" userId="6d59545d-acc4-4c9e-86fd-e9a6621d084c" providerId="ADAL" clId="{59725458-73FF-4D52-966E-E50AB1698CDF}" dt="2026-06-03T18:24:48.850" v="1879" actId="478"/>
            <ac:spMkLst>
              <pc:docMk/>
              <pc:sldMasterMk cId="0" sldId="2147483648"/>
              <pc:sldLayoutMk cId="875139259" sldId="2147484100"/>
              <ac:spMk id="15" creationId="{7E354286-369F-6A50-6983-89C6BCD18EFF}"/>
            </ac:spMkLst>
          </pc:spChg>
          <pc:picChg chg="mod">
            <ac:chgData name="Nathan George" userId="6d59545d-acc4-4c9e-86fd-e9a6621d084c" providerId="ADAL" clId="{59725458-73FF-4D52-966E-E50AB1698CDF}" dt="2026-06-03T18:21:29.150" v="1875" actId="1076"/>
            <ac:picMkLst>
              <pc:docMk/>
              <pc:sldMasterMk cId="0" sldId="2147483648"/>
              <pc:sldLayoutMk cId="875139259" sldId="2147484100"/>
              <ac:picMk id="3" creationId="{7C648436-326F-1AF4-4573-7F2376CCB78F}"/>
            </ac:picMkLst>
          </pc:picChg>
          <pc:picChg chg="add del mod">
            <ac:chgData name="Nathan George" userId="6d59545d-acc4-4c9e-86fd-e9a6621d084c" providerId="ADAL" clId="{59725458-73FF-4D52-966E-E50AB1698CDF}" dt="2026-06-03T18:21:41.050" v="1877" actId="478"/>
            <ac:picMkLst>
              <pc:docMk/>
              <pc:sldMasterMk cId="0" sldId="2147483648"/>
              <pc:sldLayoutMk cId="875139259" sldId="2147484100"/>
              <ac:picMk id="12" creationId="{954B2EFA-6070-69EB-AB94-8727D6F56931}"/>
            </ac:picMkLst>
          </pc:picChg>
          <pc:picChg chg="add del mod">
            <ac:chgData name="Nathan George" userId="6d59545d-acc4-4c9e-86fd-e9a6621d084c" providerId="ADAL" clId="{59725458-73FF-4D52-966E-E50AB1698CDF}" dt="2026-06-03T18:24:49.941" v="1880" actId="478"/>
            <ac:picMkLst>
              <pc:docMk/>
              <pc:sldMasterMk cId="0" sldId="2147483648"/>
              <pc:sldLayoutMk cId="875139259" sldId="2147484100"/>
              <ac:picMk id="14" creationId="{62B1BB9D-E118-99B7-6E05-FBE30C05A9E2}"/>
            </ac:picMkLst>
          </pc:picChg>
        </pc:sldLayoutChg>
        <pc:sldLayoutChg chg="addSp delSp modSp add mod modTransition">
          <pc:chgData name="Nathan George" userId="6d59545d-acc4-4c9e-86fd-e9a6621d084c" providerId="ADAL" clId="{59725458-73FF-4D52-966E-E50AB1698CDF}" dt="2026-06-03T17:59:44.397" v="1795" actId="478"/>
          <pc:sldLayoutMkLst>
            <pc:docMk/>
            <pc:sldMasterMk cId="0" sldId="2147483648"/>
            <pc:sldLayoutMk cId="2076365881" sldId="2147484101"/>
          </pc:sldLayoutMkLst>
          <pc:spChg chg="mod">
            <ac:chgData name="Nathan George" userId="6d59545d-acc4-4c9e-86fd-e9a6621d084c" providerId="ADAL" clId="{59725458-73FF-4D52-966E-E50AB1698CDF}" dt="2026-06-03T17:59:41.809" v="1794" actId="14826"/>
            <ac:spMkLst>
              <pc:docMk/>
              <pc:sldMasterMk cId="0" sldId="2147483648"/>
              <pc:sldLayoutMk cId="2076365881" sldId="2147484101"/>
              <ac:spMk id="6" creationId="{F391F3A2-4EA7-88C3-C98C-75D295260935}"/>
            </ac:spMkLst>
          </pc:spChg>
          <pc:spChg chg="add del mod">
            <ac:chgData name="Nathan George" userId="6d59545d-acc4-4c9e-86fd-e9a6621d084c" providerId="ADAL" clId="{59725458-73FF-4D52-966E-E50AB1698CDF}" dt="2026-06-03T17:55:15.750" v="1782" actId="478"/>
            <ac:spMkLst>
              <pc:docMk/>
              <pc:sldMasterMk cId="0" sldId="2147483648"/>
              <pc:sldLayoutMk cId="2076365881" sldId="2147484101"/>
              <ac:spMk id="13" creationId="{2B144B38-9373-D150-3EBB-09BA89C66D93}"/>
            </ac:spMkLst>
          </pc:spChg>
          <pc:picChg chg="add del mod">
            <ac:chgData name="Nathan George" userId="6d59545d-acc4-4c9e-86fd-e9a6621d084c" providerId="ADAL" clId="{59725458-73FF-4D52-966E-E50AB1698CDF}" dt="2026-06-03T17:59:44.397" v="1795" actId="478"/>
            <ac:picMkLst>
              <pc:docMk/>
              <pc:sldMasterMk cId="0" sldId="2147483648"/>
              <pc:sldLayoutMk cId="2076365881" sldId="2147484101"/>
              <ac:picMk id="12" creationId="{BF17E17E-5530-DBB8-EDC1-32B84DFB0BBD}"/>
            </ac:picMkLst>
          </pc:picChg>
        </pc:sldLayoutChg>
      </pc:sldMasterChg>
      <pc:sldMasterChg chg="modSldLayout">
        <pc:chgData name="Nathan George" userId="6d59545d-acc4-4c9e-86fd-e9a6621d084c" providerId="ADAL" clId="{59725458-73FF-4D52-966E-E50AB1698CDF}" dt="2026-06-03T18:47:47.510" v="1882" actId="6549"/>
        <pc:sldMasterMkLst>
          <pc:docMk/>
          <pc:sldMasterMk cId="1427002212" sldId="2147483967"/>
        </pc:sldMasterMkLst>
        <pc:sldLayoutChg chg="modSp mod">
          <pc:chgData name="Nathan George" userId="6d59545d-acc4-4c9e-86fd-e9a6621d084c" providerId="ADAL" clId="{59725458-73FF-4D52-966E-E50AB1698CDF}" dt="2026-06-03T18:47:47.510" v="1882" actId="6549"/>
          <pc:sldLayoutMkLst>
            <pc:docMk/>
            <pc:sldMasterMk cId="1427002212" sldId="2147483967"/>
            <pc:sldLayoutMk cId="774213534" sldId="2147484029"/>
          </pc:sldLayoutMkLst>
          <pc:spChg chg="mod">
            <ac:chgData name="Nathan George" userId="6d59545d-acc4-4c9e-86fd-e9a6621d084c" providerId="ADAL" clId="{59725458-73FF-4D52-966E-E50AB1698CDF}" dt="2026-06-03T18:47:47.510" v="1882" actId="6549"/>
            <ac:spMkLst>
              <pc:docMk/>
              <pc:sldMasterMk cId="1427002212" sldId="2147483967"/>
              <pc:sldLayoutMk cId="774213534" sldId="2147484029"/>
              <ac:spMk id="8" creationId="{51E7216D-1689-FAEF-CB50-0DB195FC6AB2}"/>
            </ac:spMkLst>
          </pc:spChg>
        </pc:sldLayoutChg>
      </pc:sldMasterChg>
      <pc:sldMasterChg chg="del delSldLayout">
        <pc:chgData name="Nathan George" userId="6d59545d-acc4-4c9e-86fd-e9a6621d084c" providerId="ADAL" clId="{59725458-73FF-4D52-966E-E50AB1698CDF}" dt="2026-06-03T12:41:32.566" v="1404" actId="47"/>
        <pc:sldMasterMkLst>
          <pc:docMk/>
          <pc:sldMasterMk cId="2454346555" sldId="2147483968"/>
        </pc:sldMasterMkLst>
        <pc:sldLayoutChg chg="del">
          <pc:chgData name="Nathan George" userId="6d59545d-acc4-4c9e-86fd-e9a6621d084c" providerId="ADAL" clId="{59725458-73FF-4D52-966E-E50AB1698CDF}" dt="2026-06-03T12:41:32.566" v="1404" actId="47"/>
          <pc:sldLayoutMkLst>
            <pc:docMk/>
            <pc:sldMasterMk cId="2454346555" sldId="2147483968"/>
            <pc:sldLayoutMk cId="3346954790" sldId="2147483969"/>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4250020062" sldId="2147483970"/>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955297595" sldId="2147483971"/>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3703152407" sldId="2147483972"/>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613918064" sldId="2147483973"/>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2201322180" sldId="2147483974"/>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14282066" sldId="2147483975"/>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778874650" sldId="2147483976"/>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3069708859" sldId="2147483977"/>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2720645502" sldId="2147483978"/>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1584965325" sldId="2147483979"/>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2468160067" sldId="2147483980"/>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1835223698" sldId="2147483981"/>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3424851000" sldId="2147483982"/>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1018239536" sldId="2147483983"/>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2887188597" sldId="2147483984"/>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370789307" sldId="2147483985"/>
          </pc:sldLayoutMkLst>
        </pc:sldLayoutChg>
        <pc:sldLayoutChg chg="del">
          <pc:chgData name="Nathan George" userId="6d59545d-acc4-4c9e-86fd-e9a6621d084c" providerId="ADAL" clId="{59725458-73FF-4D52-966E-E50AB1698CDF}" dt="2026-06-03T12:41:32.566" v="1404" actId="47"/>
          <pc:sldLayoutMkLst>
            <pc:docMk/>
            <pc:sldMasterMk cId="2454346555" sldId="2147483968"/>
            <pc:sldLayoutMk cId="3371411270" sldId="2147483986"/>
          </pc:sldLayoutMkLst>
        </pc:sldLayoutChg>
      </pc:sldMasterChg>
      <pc:sldMasterChg chg="del delSldLayout">
        <pc:chgData name="Nathan George" userId="6d59545d-acc4-4c9e-86fd-e9a6621d084c" providerId="ADAL" clId="{59725458-73FF-4D52-966E-E50AB1698CDF}" dt="2026-06-03T12:41:32.566" v="1404" actId="47"/>
        <pc:sldMasterMkLst>
          <pc:docMk/>
          <pc:sldMasterMk cId="3181236230" sldId="2147483987"/>
        </pc:sldMasterMkLst>
        <pc:sldLayoutChg chg="del">
          <pc:chgData name="Nathan George" userId="6d59545d-acc4-4c9e-86fd-e9a6621d084c" providerId="ADAL" clId="{59725458-73FF-4D52-966E-E50AB1698CDF}" dt="2026-06-03T12:41:32.566" v="1404" actId="47"/>
          <pc:sldLayoutMkLst>
            <pc:docMk/>
            <pc:sldMasterMk cId="3181236230" sldId="2147483987"/>
            <pc:sldLayoutMk cId="3538300687" sldId="2147483988"/>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302489861" sldId="2147483989"/>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358108861" sldId="2147483990"/>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4094031187" sldId="2147483991"/>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3328312291" sldId="2147483992"/>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3706414087" sldId="2147483993"/>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895438047" sldId="2147483994"/>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2815319155" sldId="2147483995"/>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048207721" sldId="2147483996"/>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883688785" sldId="2147483997"/>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623591641" sldId="2147483998"/>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2921153766" sldId="2147483999"/>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2596572082" sldId="2147484000"/>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629829421" sldId="2147484001"/>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3077239069" sldId="2147484002"/>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4275387533" sldId="2147484003"/>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731121997" sldId="2147484004"/>
          </pc:sldLayoutMkLst>
        </pc:sldLayoutChg>
        <pc:sldLayoutChg chg="del">
          <pc:chgData name="Nathan George" userId="6d59545d-acc4-4c9e-86fd-e9a6621d084c" providerId="ADAL" clId="{59725458-73FF-4D52-966E-E50AB1698CDF}" dt="2026-06-03T12:41:32.566" v="1404" actId="47"/>
          <pc:sldLayoutMkLst>
            <pc:docMk/>
            <pc:sldMasterMk cId="3181236230" sldId="2147483987"/>
            <pc:sldLayoutMk cId="1114027658" sldId="2147484005"/>
          </pc:sldLayoutMkLst>
        </pc:sldLayoutChg>
      </pc:sldMasterChg>
    </pc:docChg>
  </pc:docChgLst>
  <pc:docChgLst>
    <pc:chgData name="Margie Tamblyn" userId="32b6a19b-186d-4eef-add5-837175a3a71a" providerId="ADAL" clId="{926C262F-EF7A-431F-A51C-79DC41CC906D}"/>
    <pc:docChg chg="undo redo custSel addSld delSld modSld sldOrd modMainMaster">
      <pc:chgData name="Margie Tamblyn" userId="32b6a19b-186d-4eef-add5-837175a3a71a" providerId="ADAL" clId="{926C262F-EF7A-431F-A51C-79DC41CC906D}" dt="2026-06-04T12:59:13.151" v="2037" actId="20577"/>
      <pc:docMkLst>
        <pc:docMk/>
      </pc:docMkLst>
      <pc:sldChg chg="addSp delSp modSp add mod">
        <pc:chgData name="Margie Tamblyn" userId="32b6a19b-186d-4eef-add5-837175a3a71a" providerId="ADAL" clId="{926C262F-EF7A-431F-A51C-79DC41CC906D}" dt="2026-06-04T01:49:08.557" v="2018" actId="20577"/>
        <pc:sldMkLst>
          <pc:docMk/>
          <pc:sldMk cId="0" sldId="268"/>
        </pc:sldMkLst>
        <pc:spChg chg="mod">
          <ac:chgData name="Margie Tamblyn" userId="32b6a19b-186d-4eef-add5-837175a3a71a" providerId="ADAL" clId="{926C262F-EF7A-431F-A51C-79DC41CC906D}" dt="2026-06-04T01:42:05.217" v="1677" actId="20577"/>
          <ac:spMkLst>
            <pc:docMk/>
            <pc:sldMk cId="0" sldId="268"/>
            <ac:spMk id="26626" creationId="{1D823F19-BA73-4F44-0C6A-02A556F9D6D2}"/>
          </ac:spMkLst>
        </pc:spChg>
        <pc:spChg chg="mod">
          <ac:chgData name="Margie Tamblyn" userId="32b6a19b-186d-4eef-add5-837175a3a71a" providerId="ADAL" clId="{926C262F-EF7A-431F-A51C-79DC41CC906D}" dt="2026-06-04T01:49:08.557" v="2018" actId="20577"/>
          <ac:spMkLst>
            <pc:docMk/>
            <pc:sldMk cId="0" sldId="268"/>
            <ac:spMk id="26627" creationId="{F1853FB5-4F21-6C78-58B7-7E401DD04AFD}"/>
          </ac:spMkLst>
        </pc:spChg>
        <pc:picChg chg="add del mod">
          <ac:chgData name="Margie Tamblyn" userId="32b6a19b-186d-4eef-add5-837175a3a71a" providerId="ADAL" clId="{926C262F-EF7A-431F-A51C-79DC41CC906D}" dt="2026-06-03T20:23:01.928" v="1533" actId="478"/>
          <ac:picMkLst>
            <pc:docMk/>
            <pc:sldMk cId="0" sldId="268"/>
            <ac:picMk id="2" creationId="{EFBD8CDC-3CE0-001E-032C-F426583E741E}"/>
          </ac:picMkLst>
        </pc:picChg>
        <pc:picChg chg="add del mod ord">
          <ac:chgData name="Margie Tamblyn" userId="32b6a19b-186d-4eef-add5-837175a3a71a" providerId="ADAL" clId="{926C262F-EF7A-431F-A51C-79DC41CC906D}" dt="2026-06-03T20:23:14.771" v="1537" actId="166"/>
          <ac:picMkLst>
            <pc:docMk/>
            <pc:sldMk cId="0" sldId="268"/>
            <ac:picMk id="4" creationId="{4188A220-2A62-84D1-0DA6-599DB2C85EDA}"/>
          </ac:picMkLst>
        </pc:picChg>
        <pc:picChg chg="add del">
          <ac:chgData name="Margie Tamblyn" userId="32b6a19b-186d-4eef-add5-837175a3a71a" providerId="ADAL" clId="{926C262F-EF7A-431F-A51C-79DC41CC906D}" dt="2026-06-03T20:23:10.095" v="1535" actId="22"/>
          <ac:picMkLst>
            <pc:docMk/>
            <pc:sldMk cId="0" sldId="268"/>
            <ac:picMk id="6" creationId="{891AB9EB-2B0F-7546-80D9-4FDFE301B037}"/>
          </ac:picMkLst>
        </pc:picChg>
        <pc:picChg chg="add mod">
          <ac:chgData name="Margie Tamblyn" userId="32b6a19b-186d-4eef-add5-837175a3a71a" providerId="ADAL" clId="{926C262F-EF7A-431F-A51C-79DC41CC906D}" dt="2026-06-03T20:23:10.893" v="1536"/>
          <ac:picMkLst>
            <pc:docMk/>
            <pc:sldMk cId="0" sldId="268"/>
            <ac:picMk id="7" creationId="{0798B4DE-F257-AA30-7442-194432AC04B2}"/>
          </ac:picMkLst>
        </pc:picChg>
      </pc:sldChg>
      <pc:sldChg chg="add del">
        <pc:chgData name="Margie Tamblyn" userId="32b6a19b-186d-4eef-add5-837175a3a71a" providerId="ADAL" clId="{926C262F-EF7A-431F-A51C-79DC41CC906D}" dt="2026-06-03T19:46:17.350" v="869" actId="47"/>
        <pc:sldMkLst>
          <pc:docMk/>
          <pc:sldMk cId="0" sldId="271"/>
        </pc:sldMkLst>
      </pc:sldChg>
      <pc:sldChg chg="addSp delSp modSp add mod modCm">
        <pc:chgData name="Margie Tamblyn" userId="32b6a19b-186d-4eef-add5-837175a3a71a" providerId="ADAL" clId="{926C262F-EF7A-431F-A51C-79DC41CC906D}" dt="2026-06-04T01:47:06.937" v="1907" actId="20577"/>
        <pc:sldMkLst>
          <pc:docMk/>
          <pc:sldMk cId="2826635688" sldId="276"/>
        </pc:sldMkLst>
        <pc:spChg chg="add mod">
          <ac:chgData name="Margie Tamblyn" userId="32b6a19b-186d-4eef-add5-837175a3a71a" providerId="ADAL" clId="{926C262F-EF7A-431F-A51C-79DC41CC906D}" dt="2026-06-03T20:28:28.542" v="1568" actId="14100"/>
          <ac:spMkLst>
            <pc:docMk/>
            <pc:sldMk cId="2826635688" sldId="276"/>
            <ac:spMk id="4" creationId="{2C15F067-BAE2-49F8-0889-8078D98A0053}"/>
          </ac:spMkLst>
        </pc:spChg>
        <pc:spChg chg="add mod">
          <ac:chgData name="Margie Tamblyn" userId="32b6a19b-186d-4eef-add5-837175a3a71a" providerId="ADAL" clId="{926C262F-EF7A-431F-A51C-79DC41CC906D}" dt="2026-06-03T20:28:31.432" v="1569" actId="1076"/>
          <ac:spMkLst>
            <pc:docMk/>
            <pc:sldMk cId="2826635688" sldId="276"/>
            <ac:spMk id="5" creationId="{265A9132-B425-13AA-D93E-7FD580B400FE}"/>
          </ac:spMkLst>
        </pc:spChg>
        <pc:spChg chg="mod">
          <ac:chgData name="Margie Tamblyn" userId="32b6a19b-186d-4eef-add5-837175a3a71a" providerId="ADAL" clId="{926C262F-EF7A-431F-A51C-79DC41CC906D}" dt="2026-06-04T01:43:38.862" v="1713" actId="20577"/>
          <ac:spMkLst>
            <pc:docMk/>
            <pc:sldMk cId="2826635688" sldId="276"/>
            <ac:spMk id="26626" creationId="{02A932F4-094E-FBD4-C8C3-A8EA4ADE7C62}"/>
          </ac:spMkLst>
        </pc:spChg>
        <pc:spChg chg="mod">
          <ac:chgData name="Margie Tamblyn" userId="32b6a19b-186d-4eef-add5-837175a3a71a" providerId="ADAL" clId="{926C262F-EF7A-431F-A51C-79DC41CC906D}" dt="2026-06-04T01:47:06.937" v="1907" actId="20577"/>
          <ac:spMkLst>
            <pc:docMk/>
            <pc:sldMk cId="2826635688" sldId="276"/>
            <ac:spMk id="26627" creationId="{DF4DD52F-4A22-F37D-2412-216FBECD0582}"/>
          </ac:spMkLst>
        </pc:spChg>
        <pc:picChg chg="add mod">
          <ac:chgData name="Margie Tamblyn" userId="32b6a19b-186d-4eef-add5-837175a3a71a" providerId="ADAL" clId="{926C262F-EF7A-431F-A51C-79DC41CC906D}" dt="2026-06-03T20:27:43.176" v="1557" actId="1076"/>
          <ac:picMkLst>
            <pc:docMk/>
            <pc:sldMk cId="2826635688" sldId="276"/>
            <ac:picMk id="3" creationId="{3FB08317-CEBF-D9DB-54C8-6EB98A754ABA}"/>
          </ac:picMkLst>
        </pc:picChg>
        <pc:picChg chg="add del mod">
          <ac:chgData name="Margie Tamblyn" userId="32b6a19b-186d-4eef-add5-837175a3a71a" providerId="ADAL" clId="{926C262F-EF7A-431F-A51C-79DC41CC906D}" dt="2026-06-03T20:29:47.390" v="1573" actId="21"/>
          <ac:picMkLst>
            <pc:docMk/>
            <pc:sldMk cId="2826635688" sldId="276"/>
            <ac:picMk id="7" creationId="{15D024CE-CC0E-8FA7-EB59-9E334B40B1F1}"/>
          </ac:picMkLst>
        </pc:picChg>
        <pc:picChg chg="add mod">
          <ac:chgData name="Margie Tamblyn" userId="32b6a19b-186d-4eef-add5-837175a3a71a" providerId="ADAL" clId="{926C262F-EF7A-431F-A51C-79DC41CC906D}" dt="2026-06-03T20:29:56.492" v="1575" actId="1076"/>
          <ac:picMkLst>
            <pc:docMk/>
            <pc:sldMk cId="2826635688" sldId="276"/>
            <ac:picMk id="8" creationId="{165C47AC-65C2-1510-AC49-F6A57DC8C641}"/>
          </ac:picMkLst>
        </pc:picChg>
        <pc:extLst>
          <p:ext xmlns:p="http://schemas.openxmlformats.org/presentationml/2006/main" uri="{D6D511B9-2390-475A-947B-AFAB55BFBCF1}">
            <pc226:cmChg xmlns:pc226="http://schemas.microsoft.com/office/powerpoint/2022/06/main/command" chg="mod">
              <pc226:chgData name="Margie Tamblyn" userId="32b6a19b-186d-4eef-add5-837175a3a71a" providerId="ADAL" clId="{926C262F-EF7A-431F-A51C-79DC41CC906D}" dt="2026-06-03T19:40:20.366" v="834" actId="20577"/>
              <pc2:cmMkLst xmlns:pc2="http://schemas.microsoft.com/office/powerpoint/2019/9/main/command">
                <pc:docMk/>
                <pc:sldMk cId="2826635688" sldId="276"/>
                <pc2:cmMk id="{5B98AD6E-AAA8-4189-BC8B-01358B6FBAE8}"/>
              </pc2:cmMkLst>
            </pc226:cmChg>
          </p:ext>
        </pc:extLst>
      </pc:sldChg>
      <pc:sldChg chg="add del">
        <pc:chgData name="Margie Tamblyn" userId="32b6a19b-186d-4eef-add5-837175a3a71a" providerId="ADAL" clId="{926C262F-EF7A-431F-A51C-79DC41CC906D}" dt="2026-06-03T18:15:01.624" v="204" actId="47"/>
        <pc:sldMkLst>
          <pc:docMk/>
          <pc:sldMk cId="2385756321" sldId="277"/>
        </pc:sldMkLst>
      </pc:sldChg>
      <pc:sldChg chg="add del">
        <pc:chgData name="Margie Tamblyn" userId="32b6a19b-186d-4eef-add5-837175a3a71a" providerId="ADAL" clId="{926C262F-EF7A-431F-A51C-79DC41CC906D}" dt="2026-06-03T18:15:01.624" v="204" actId="47"/>
        <pc:sldMkLst>
          <pc:docMk/>
          <pc:sldMk cId="1163417714" sldId="1118"/>
        </pc:sldMkLst>
      </pc:sldChg>
      <pc:sldChg chg="add del">
        <pc:chgData name="Margie Tamblyn" userId="32b6a19b-186d-4eef-add5-837175a3a71a" providerId="ADAL" clId="{926C262F-EF7A-431F-A51C-79DC41CC906D}" dt="2026-06-03T18:15:01.624" v="204" actId="47"/>
        <pc:sldMkLst>
          <pc:docMk/>
          <pc:sldMk cId="2611229696" sldId="1226"/>
        </pc:sldMkLst>
      </pc:sldChg>
      <pc:sldChg chg="add del">
        <pc:chgData name="Margie Tamblyn" userId="32b6a19b-186d-4eef-add5-837175a3a71a" providerId="ADAL" clId="{926C262F-EF7A-431F-A51C-79DC41CC906D}" dt="2026-06-03T18:15:01.624" v="204" actId="47"/>
        <pc:sldMkLst>
          <pc:docMk/>
          <pc:sldMk cId="455613757" sldId="1237"/>
        </pc:sldMkLst>
      </pc:sldChg>
      <pc:sldChg chg="add del">
        <pc:chgData name="Margie Tamblyn" userId="32b6a19b-186d-4eef-add5-837175a3a71a" providerId="ADAL" clId="{926C262F-EF7A-431F-A51C-79DC41CC906D}" dt="2026-06-03T18:15:01.624" v="204" actId="47"/>
        <pc:sldMkLst>
          <pc:docMk/>
          <pc:sldMk cId="1273383715" sldId="1249"/>
        </pc:sldMkLst>
      </pc:sldChg>
      <pc:sldChg chg="add del">
        <pc:chgData name="Margie Tamblyn" userId="32b6a19b-186d-4eef-add5-837175a3a71a" providerId="ADAL" clId="{926C262F-EF7A-431F-A51C-79DC41CC906D}" dt="2026-06-03T18:15:01.624" v="204" actId="47"/>
        <pc:sldMkLst>
          <pc:docMk/>
          <pc:sldMk cId="1916131277" sldId="1250"/>
        </pc:sldMkLst>
      </pc:sldChg>
      <pc:sldChg chg="add del">
        <pc:chgData name="Margie Tamblyn" userId="32b6a19b-186d-4eef-add5-837175a3a71a" providerId="ADAL" clId="{926C262F-EF7A-431F-A51C-79DC41CC906D}" dt="2026-06-03T18:15:01.624" v="204" actId="47"/>
        <pc:sldMkLst>
          <pc:docMk/>
          <pc:sldMk cId="207913755" sldId="1252"/>
        </pc:sldMkLst>
      </pc:sldChg>
      <pc:sldChg chg="add del">
        <pc:chgData name="Margie Tamblyn" userId="32b6a19b-186d-4eef-add5-837175a3a71a" providerId="ADAL" clId="{926C262F-EF7A-431F-A51C-79DC41CC906D}" dt="2026-06-03T18:15:01.624" v="204" actId="47"/>
        <pc:sldMkLst>
          <pc:docMk/>
          <pc:sldMk cId="2331502462" sldId="1356"/>
        </pc:sldMkLst>
      </pc:sldChg>
      <pc:sldChg chg="add del">
        <pc:chgData name="Margie Tamblyn" userId="32b6a19b-186d-4eef-add5-837175a3a71a" providerId="ADAL" clId="{926C262F-EF7A-431F-A51C-79DC41CC906D}" dt="2026-06-03T18:15:01.624" v="204" actId="47"/>
        <pc:sldMkLst>
          <pc:docMk/>
          <pc:sldMk cId="3244773776" sldId="1592"/>
        </pc:sldMkLst>
      </pc:sldChg>
      <pc:sldChg chg="add del">
        <pc:chgData name="Margie Tamblyn" userId="32b6a19b-186d-4eef-add5-837175a3a71a" providerId="ADAL" clId="{926C262F-EF7A-431F-A51C-79DC41CC906D}" dt="2026-06-03T18:15:01.624" v="204" actId="47"/>
        <pc:sldMkLst>
          <pc:docMk/>
          <pc:sldMk cId="2153477018" sldId="1600"/>
        </pc:sldMkLst>
      </pc:sldChg>
      <pc:sldChg chg="add del">
        <pc:chgData name="Margie Tamblyn" userId="32b6a19b-186d-4eef-add5-837175a3a71a" providerId="ADAL" clId="{926C262F-EF7A-431F-A51C-79DC41CC906D}" dt="2026-06-03T18:15:01.624" v="204" actId="47"/>
        <pc:sldMkLst>
          <pc:docMk/>
          <pc:sldMk cId="3331777152" sldId="1602"/>
        </pc:sldMkLst>
      </pc:sldChg>
      <pc:sldChg chg="add del">
        <pc:chgData name="Margie Tamblyn" userId="32b6a19b-186d-4eef-add5-837175a3a71a" providerId="ADAL" clId="{926C262F-EF7A-431F-A51C-79DC41CC906D}" dt="2026-06-03T18:15:01.624" v="204" actId="47"/>
        <pc:sldMkLst>
          <pc:docMk/>
          <pc:sldMk cId="2398387871" sldId="1623"/>
        </pc:sldMkLst>
      </pc:sldChg>
      <pc:sldChg chg="add del">
        <pc:chgData name="Margie Tamblyn" userId="32b6a19b-186d-4eef-add5-837175a3a71a" providerId="ADAL" clId="{926C262F-EF7A-431F-A51C-79DC41CC906D}" dt="2026-06-03T18:15:01.624" v="204" actId="47"/>
        <pc:sldMkLst>
          <pc:docMk/>
          <pc:sldMk cId="1610300340" sldId="1636"/>
        </pc:sldMkLst>
      </pc:sldChg>
      <pc:sldChg chg="add del">
        <pc:chgData name="Margie Tamblyn" userId="32b6a19b-186d-4eef-add5-837175a3a71a" providerId="ADAL" clId="{926C262F-EF7A-431F-A51C-79DC41CC906D}" dt="2026-06-03T18:15:01.624" v="204" actId="47"/>
        <pc:sldMkLst>
          <pc:docMk/>
          <pc:sldMk cId="1795842983" sldId="1642"/>
        </pc:sldMkLst>
      </pc:sldChg>
      <pc:sldChg chg="add del">
        <pc:chgData name="Margie Tamblyn" userId="32b6a19b-186d-4eef-add5-837175a3a71a" providerId="ADAL" clId="{926C262F-EF7A-431F-A51C-79DC41CC906D}" dt="2026-06-03T18:15:01.624" v="204" actId="47"/>
        <pc:sldMkLst>
          <pc:docMk/>
          <pc:sldMk cId="1469005896" sldId="1646"/>
        </pc:sldMkLst>
      </pc:sldChg>
      <pc:sldChg chg="add del">
        <pc:chgData name="Margie Tamblyn" userId="32b6a19b-186d-4eef-add5-837175a3a71a" providerId="ADAL" clId="{926C262F-EF7A-431F-A51C-79DC41CC906D}" dt="2026-06-03T18:15:01.624" v="204" actId="47"/>
        <pc:sldMkLst>
          <pc:docMk/>
          <pc:sldMk cId="2150004091" sldId="1651"/>
        </pc:sldMkLst>
      </pc:sldChg>
      <pc:sldChg chg="add del">
        <pc:chgData name="Margie Tamblyn" userId="32b6a19b-186d-4eef-add5-837175a3a71a" providerId="ADAL" clId="{926C262F-EF7A-431F-A51C-79DC41CC906D}" dt="2026-06-03T18:15:01.624" v="204" actId="47"/>
        <pc:sldMkLst>
          <pc:docMk/>
          <pc:sldMk cId="659350071" sldId="1657"/>
        </pc:sldMkLst>
      </pc:sldChg>
      <pc:sldChg chg="add del">
        <pc:chgData name="Margie Tamblyn" userId="32b6a19b-186d-4eef-add5-837175a3a71a" providerId="ADAL" clId="{926C262F-EF7A-431F-A51C-79DC41CC906D}" dt="2026-06-03T18:15:01.624" v="204" actId="47"/>
        <pc:sldMkLst>
          <pc:docMk/>
          <pc:sldMk cId="204777119" sldId="1658"/>
        </pc:sldMkLst>
      </pc:sldChg>
      <pc:sldChg chg="add del">
        <pc:chgData name="Margie Tamblyn" userId="32b6a19b-186d-4eef-add5-837175a3a71a" providerId="ADAL" clId="{926C262F-EF7A-431F-A51C-79DC41CC906D}" dt="2026-06-03T18:15:01.624" v="204" actId="47"/>
        <pc:sldMkLst>
          <pc:docMk/>
          <pc:sldMk cId="3266552975" sldId="1659"/>
        </pc:sldMkLst>
      </pc:sldChg>
      <pc:sldChg chg="add del">
        <pc:chgData name="Margie Tamblyn" userId="32b6a19b-186d-4eef-add5-837175a3a71a" providerId="ADAL" clId="{926C262F-EF7A-431F-A51C-79DC41CC906D}" dt="2026-06-03T18:15:01.624" v="204" actId="47"/>
        <pc:sldMkLst>
          <pc:docMk/>
          <pc:sldMk cId="2294662653" sldId="1660"/>
        </pc:sldMkLst>
      </pc:sldChg>
      <pc:sldChg chg="addSp modSp mod">
        <pc:chgData name="Margie Tamblyn" userId="32b6a19b-186d-4eef-add5-837175a3a71a" providerId="ADAL" clId="{926C262F-EF7A-431F-A51C-79DC41CC906D}" dt="2026-06-03T15:46:22.786" v="47" actId="20577"/>
        <pc:sldMkLst>
          <pc:docMk/>
          <pc:sldMk cId="3154939979" sldId="2134805988"/>
        </pc:sldMkLst>
        <pc:spChg chg="add mod">
          <ac:chgData name="Margie Tamblyn" userId="32b6a19b-186d-4eef-add5-837175a3a71a" providerId="ADAL" clId="{926C262F-EF7A-431F-A51C-79DC41CC906D}" dt="2026-06-03T15:46:22.786" v="47" actId="20577"/>
          <ac:spMkLst>
            <pc:docMk/>
            <pc:sldMk cId="3154939979" sldId="2134805988"/>
            <ac:spMk id="5" creationId="{97AB8ABB-EDC5-CAA7-B70C-21AF83D7FA7F}"/>
          </ac:spMkLst>
        </pc:spChg>
        <pc:picChg chg="add mod modCrop">
          <ac:chgData name="Margie Tamblyn" userId="32b6a19b-186d-4eef-add5-837175a3a71a" providerId="ADAL" clId="{926C262F-EF7A-431F-A51C-79DC41CC906D}" dt="2026-06-03T15:44:02.690" v="11" actId="1076"/>
          <ac:picMkLst>
            <pc:docMk/>
            <pc:sldMk cId="3154939979" sldId="2134805988"/>
            <ac:picMk id="4" creationId="{2D21ED0F-6B7B-EB14-A23C-22E7D574FF70}"/>
          </ac:picMkLst>
        </pc:picChg>
      </pc:sldChg>
      <pc:sldChg chg="modSp mod">
        <pc:chgData name="Margie Tamblyn" userId="32b6a19b-186d-4eef-add5-837175a3a71a" providerId="ADAL" clId="{926C262F-EF7A-431F-A51C-79DC41CC906D}" dt="2026-06-03T17:49:57.656" v="162" actId="20577"/>
        <pc:sldMkLst>
          <pc:docMk/>
          <pc:sldMk cId="1324405303" sldId="2134805990"/>
        </pc:sldMkLst>
        <pc:spChg chg="mod">
          <ac:chgData name="Margie Tamblyn" userId="32b6a19b-186d-4eef-add5-837175a3a71a" providerId="ADAL" clId="{926C262F-EF7A-431F-A51C-79DC41CC906D}" dt="2026-06-03T17:49:57.656" v="162" actId="20577"/>
          <ac:spMkLst>
            <pc:docMk/>
            <pc:sldMk cId="1324405303" sldId="2134805990"/>
            <ac:spMk id="3" creationId="{434BA431-20DF-8C18-FD0C-FFECE69E6F64}"/>
          </ac:spMkLst>
        </pc:spChg>
      </pc:sldChg>
      <pc:sldChg chg="modSp mod ord">
        <pc:chgData name="Margie Tamblyn" userId="32b6a19b-186d-4eef-add5-837175a3a71a" providerId="ADAL" clId="{926C262F-EF7A-431F-A51C-79DC41CC906D}" dt="2026-06-03T15:44:23.392" v="13"/>
        <pc:sldMkLst>
          <pc:docMk/>
          <pc:sldMk cId="3197408609" sldId="2134805993"/>
        </pc:sldMkLst>
        <pc:spChg chg="mod">
          <ac:chgData name="Margie Tamblyn" userId="32b6a19b-186d-4eef-add5-837175a3a71a" providerId="ADAL" clId="{926C262F-EF7A-431F-A51C-79DC41CC906D}" dt="2026-06-03T15:43:02.121" v="0" actId="1076"/>
          <ac:spMkLst>
            <pc:docMk/>
            <pc:sldMk cId="3197408609" sldId="2134805993"/>
            <ac:spMk id="10" creationId="{C9C787DA-7F4F-21B0-236C-F40F16217625}"/>
          </ac:spMkLst>
        </pc:spChg>
        <pc:picChg chg="mod">
          <ac:chgData name="Margie Tamblyn" userId="32b6a19b-186d-4eef-add5-837175a3a71a" providerId="ADAL" clId="{926C262F-EF7A-431F-A51C-79DC41CC906D}" dt="2026-06-03T15:43:13.806" v="1" actId="1076"/>
          <ac:picMkLst>
            <pc:docMk/>
            <pc:sldMk cId="3197408609" sldId="2134805993"/>
            <ac:picMk id="2054" creationId="{F216D0DD-FB48-9011-F61C-E02E275BBD88}"/>
          </ac:picMkLst>
        </pc:picChg>
      </pc:sldChg>
      <pc:sldChg chg="ord">
        <pc:chgData name="Margie Tamblyn" userId="32b6a19b-186d-4eef-add5-837175a3a71a" providerId="ADAL" clId="{926C262F-EF7A-431F-A51C-79DC41CC906D}" dt="2026-06-03T15:43:22.352" v="3"/>
        <pc:sldMkLst>
          <pc:docMk/>
          <pc:sldMk cId="1593421587" sldId="2134805994"/>
        </pc:sldMkLst>
      </pc:sldChg>
      <pc:sldChg chg="new del">
        <pc:chgData name="Margie Tamblyn" userId="32b6a19b-186d-4eef-add5-837175a3a71a" providerId="ADAL" clId="{926C262F-EF7A-431F-A51C-79DC41CC906D}" dt="2026-06-03T17:48:24.542" v="50" actId="47"/>
        <pc:sldMkLst>
          <pc:docMk/>
          <pc:sldMk cId="234815484" sldId="2134806002"/>
        </pc:sldMkLst>
      </pc:sldChg>
      <pc:sldChg chg="add del">
        <pc:chgData name="Margie Tamblyn" userId="32b6a19b-186d-4eef-add5-837175a3a71a" providerId="ADAL" clId="{926C262F-EF7A-431F-A51C-79DC41CC906D}" dt="2026-06-03T17:48:38.639" v="51" actId="47"/>
        <pc:sldMkLst>
          <pc:docMk/>
          <pc:sldMk cId="0" sldId="2134806003"/>
        </pc:sldMkLst>
      </pc:sldChg>
      <pc:sldChg chg="add">
        <pc:chgData name="Margie Tamblyn" userId="32b6a19b-186d-4eef-add5-837175a3a71a" providerId="ADAL" clId="{926C262F-EF7A-431F-A51C-79DC41CC906D}" dt="2026-06-03T17:48:20.451" v="49"/>
        <pc:sldMkLst>
          <pc:docMk/>
          <pc:sldMk cId="0" sldId="2134806004"/>
        </pc:sldMkLst>
      </pc:sldChg>
      <pc:sldChg chg="addSp delSp modSp add mod ord modClrScheme chgLayout">
        <pc:chgData name="Margie Tamblyn" userId="32b6a19b-186d-4eef-add5-837175a3a71a" providerId="ADAL" clId="{926C262F-EF7A-431F-A51C-79DC41CC906D}" dt="2026-06-03T17:54:21.427" v="199" actId="1076"/>
        <pc:sldMkLst>
          <pc:docMk/>
          <pc:sldMk cId="2629243730" sldId="2134806005"/>
        </pc:sldMkLst>
        <pc:spChg chg="mod ord">
          <ac:chgData name="Margie Tamblyn" userId="32b6a19b-186d-4eef-add5-837175a3a71a" providerId="ADAL" clId="{926C262F-EF7A-431F-A51C-79DC41CC906D}" dt="2026-06-03T17:53:57.816" v="197" actId="26606"/>
          <ac:spMkLst>
            <pc:docMk/>
            <pc:sldMk cId="2629243730" sldId="2134806005"/>
            <ac:spMk id="2" creationId="{48897B8D-9C4C-8C43-9008-DBB2ED9F929D}"/>
          </ac:spMkLst>
        </pc:spChg>
        <pc:spChg chg="mod ord">
          <ac:chgData name="Margie Tamblyn" userId="32b6a19b-186d-4eef-add5-837175a3a71a" providerId="ADAL" clId="{926C262F-EF7A-431F-A51C-79DC41CC906D}" dt="2026-06-03T17:54:21.427" v="199" actId="1076"/>
          <ac:spMkLst>
            <pc:docMk/>
            <pc:sldMk cId="2629243730" sldId="2134806005"/>
            <ac:spMk id="3" creationId="{F6FFD679-0BFB-B88B-4035-1FBA1035542E}"/>
          </ac:spMkLst>
        </pc:spChg>
        <pc:spChg chg="add del mod">
          <ac:chgData name="Margie Tamblyn" userId="32b6a19b-186d-4eef-add5-837175a3a71a" providerId="ADAL" clId="{926C262F-EF7A-431F-A51C-79DC41CC906D}" dt="2026-06-03T17:53:57.816" v="197" actId="26606"/>
          <ac:spMkLst>
            <pc:docMk/>
            <pc:sldMk cId="2629243730" sldId="2134806005"/>
            <ac:spMk id="8" creationId="{0841701D-CB0F-B456-D227-7AABE448D930}"/>
          </ac:spMkLst>
        </pc:spChg>
      </pc:sldChg>
      <pc:sldChg chg="add del">
        <pc:chgData name="Margie Tamblyn" userId="32b6a19b-186d-4eef-add5-837175a3a71a" providerId="ADAL" clId="{926C262F-EF7A-431F-A51C-79DC41CC906D}" dt="2026-06-03T18:15:34.764" v="205" actId="47"/>
        <pc:sldMkLst>
          <pc:docMk/>
          <pc:sldMk cId="378598400" sldId="2134806006"/>
        </pc:sldMkLst>
      </pc:sldChg>
      <pc:sldChg chg="add del">
        <pc:chgData name="Margie Tamblyn" userId="32b6a19b-186d-4eef-add5-837175a3a71a" providerId="ADAL" clId="{926C262F-EF7A-431F-A51C-79DC41CC906D}" dt="2026-06-03T18:15:01.624" v="204" actId="47"/>
        <pc:sldMkLst>
          <pc:docMk/>
          <pc:sldMk cId="25529710" sldId="2134806007"/>
        </pc:sldMkLst>
      </pc:sldChg>
      <pc:sldChg chg="add">
        <pc:chgData name="Margie Tamblyn" userId="32b6a19b-186d-4eef-add5-837175a3a71a" providerId="ADAL" clId="{926C262F-EF7A-431F-A51C-79DC41CC906D}" dt="2026-06-03T18:14:48.567" v="203"/>
        <pc:sldMkLst>
          <pc:docMk/>
          <pc:sldMk cId="871874366" sldId="2134806008"/>
        </pc:sldMkLst>
      </pc:sldChg>
      <pc:sldChg chg="add">
        <pc:chgData name="Margie Tamblyn" userId="32b6a19b-186d-4eef-add5-837175a3a71a" providerId="ADAL" clId="{926C262F-EF7A-431F-A51C-79DC41CC906D}" dt="2026-06-03T18:14:48.567" v="203"/>
        <pc:sldMkLst>
          <pc:docMk/>
          <pc:sldMk cId="930519105" sldId="2134806009"/>
        </pc:sldMkLst>
      </pc:sldChg>
      <pc:sldChg chg="add">
        <pc:chgData name="Margie Tamblyn" userId="32b6a19b-186d-4eef-add5-837175a3a71a" providerId="ADAL" clId="{926C262F-EF7A-431F-A51C-79DC41CC906D}" dt="2026-06-03T18:14:48.567" v="203"/>
        <pc:sldMkLst>
          <pc:docMk/>
          <pc:sldMk cId="1985962684" sldId="2134806010"/>
        </pc:sldMkLst>
      </pc:sldChg>
      <pc:sldChg chg="add">
        <pc:chgData name="Margie Tamblyn" userId="32b6a19b-186d-4eef-add5-837175a3a71a" providerId="ADAL" clId="{926C262F-EF7A-431F-A51C-79DC41CC906D}" dt="2026-06-03T18:14:48.567" v="203"/>
        <pc:sldMkLst>
          <pc:docMk/>
          <pc:sldMk cId="1135749578" sldId="2134806011"/>
        </pc:sldMkLst>
      </pc:sldChg>
      <pc:sldChg chg="add">
        <pc:chgData name="Margie Tamblyn" userId="32b6a19b-186d-4eef-add5-837175a3a71a" providerId="ADAL" clId="{926C262F-EF7A-431F-A51C-79DC41CC906D}" dt="2026-06-03T18:14:48.567" v="203"/>
        <pc:sldMkLst>
          <pc:docMk/>
          <pc:sldMk cId="876088874" sldId="2134806012"/>
        </pc:sldMkLst>
      </pc:sldChg>
      <pc:sldChg chg="add">
        <pc:chgData name="Margie Tamblyn" userId="32b6a19b-186d-4eef-add5-837175a3a71a" providerId="ADAL" clId="{926C262F-EF7A-431F-A51C-79DC41CC906D}" dt="2026-06-03T18:14:48.567" v="203"/>
        <pc:sldMkLst>
          <pc:docMk/>
          <pc:sldMk cId="2903795786" sldId="2134806013"/>
        </pc:sldMkLst>
      </pc:sldChg>
      <pc:sldChg chg="add">
        <pc:chgData name="Margie Tamblyn" userId="32b6a19b-186d-4eef-add5-837175a3a71a" providerId="ADAL" clId="{926C262F-EF7A-431F-A51C-79DC41CC906D}" dt="2026-06-03T18:14:48.567" v="203"/>
        <pc:sldMkLst>
          <pc:docMk/>
          <pc:sldMk cId="1489009742" sldId="2134806014"/>
        </pc:sldMkLst>
      </pc:sldChg>
      <pc:sldChg chg="add">
        <pc:chgData name="Margie Tamblyn" userId="32b6a19b-186d-4eef-add5-837175a3a71a" providerId="ADAL" clId="{926C262F-EF7A-431F-A51C-79DC41CC906D}" dt="2026-06-03T18:14:48.567" v="203"/>
        <pc:sldMkLst>
          <pc:docMk/>
          <pc:sldMk cId="1868141172" sldId="2134806015"/>
        </pc:sldMkLst>
      </pc:sldChg>
      <pc:sldChg chg="add">
        <pc:chgData name="Margie Tamblyn" userId="32b6a19b-186d-4eef-add5-837175a3a71a" providerId="ADAL" clId="{926C262F-EF7A-431F-A51C-79DC41CC906D}" dt="2026-06-03T18:14:48.567" v="203"/>
        <pc:sldMkLst>
          <pc:docMk/>
          <pc:sldMk cId="424558983" sldId="2134806016"/>
        </pc:sldMkLst>
      </pc:sldChg>
      <pc:sldChg chg="add">
        <pc:chgData name="Margie Tamblyn" userId="32b6a19b-186d-4eef-add5-837175a3a71a" providerId="ADAL" clId="{926C262F-EF7A-431F-A51C-79DC41CC906D}" dt="2026-06-03T18:14:48.567" v="203"/>
        <pc:sldMkLst>
          <pc:docMk/>
          <pc:sldMk cId="957512613" sldId="2134806017"/>
        </pc:sldMkLst>
      </pc:sldChg>
      <pc:sldChg chg="add">
        <pc:chgData name="Margie Tamblyn" userId="32b6a19b-186d-4eef-add5-837175a3a71a" providerId="ADAL" clId="{926C262F-EF7A-431F-A51C-79DC41CC906D}" dt="2026-06-03T18:14:48.567" v="203"/>
        <pc:sldMkLst>
          <pc:docMk/>
          <pc:sldMk cId="2029481906" sldId="2134806018"/>
        </pc:sldMkLst>
      </pc:sldChg>
      <pc:sldChg chg="add">
        <pc:chgData name="Margie Tamblyn" userId="32b6a19b-186d-4eef-add5-837175a3a71a" providerId="ADAL" clId="{926C262F-EF7A-431F-A51C-79DC41CC906D}" dt="2026-06-03T18:14:48.567" v="203"/>
        <pc:sldMkLst>
          <pc:docMk/>
          <pc:sldMk cId="2180674578" sldId="2134806019"/>
        </pc:sldMkLst>
      </pc:sldChg>
      <pc:sldChg chg="add">
        <pc:chgData name="Margie Tamblyn" userId="32b6a19b-186d-4eef-add5-837175a3a71a" providerId="ADAL" clId="{926C262F-EF7A-431F-A51C-79DC41CC906D}" dt="2026-06-03T18:14:48.567" v="203"/>
        <pc:sldMkLst>
          <pc:docMk/>
          <pc:sldMk cId="4011253539" sldId="2134806020"/>
        </pc:sldMkLst>
      </pc:sldChg>
      <pc:sldChg chg="add">
        <pc:chgData name="Margie Tamblyn" userId="32b6a19b-186d-4eef-add5-837175a3a71a" providerId="ADAL" clId="{926C262F-EF7A-431F-A51C-79DC41CC906D}" dt="2026-06-03T18:14:48.567" v="203"/>
        <pc:sldMkLst>
          <pc:docMk/>
          <pc:sldMk cId="857622554" sldId="2134806021"/>
        </pc:sldMkLst>
      </pc:sldChg>
      <pc:sldChg chg="add">
        <pc:chgData name="Margie Tamblyn" userId="32b6a19b-186d-4eef-add5-837175a3a71a" providerId="ADAL" clId="{926C262F-EF7A-431F-A51C-79DC41CC906D}" dt="2026-06-03T18:14:48.567" v="203"/>
        <pc:sldMkLst>
          <pc:docMk/>
          <pc:sldMk cId="753033063" sldId="2134806022"/>
        </pc:sldMkLst>
      </pc:sldChg>
      <pc:sldChg chg="add">
        <pc:chgData name="Margie Tamblyn" userId="32b6a19b-186d-4eef-add5-837175a3a71a" providerId="ADAL" clId="{926C262F-EF7A-431F-A51C-79DC41CC906D}" dt="2026-06-03T18:14:48.567" v="203"/>
        <pc:sldMkLst>
          <pc:docMk/>
          <pc:sldMk cId="4273445863" sldId="2134806023"/>
        </pc:sldMkLst>
      </pc:sldChg>
      <pc:sldChg chg="add">
        <pc:chgData name="Margie Tamblyn" userId="32b6a19b-186d-4eef-add5-837175a3a71a" providerId="ADAL" clId="{926C262F-EF7A-431F-A51C-79DC41CC906D}" dt="2026-06-03T18:14:48.567" v="203"/>
        <pc:sldMkLst>
          <pc:docMk/>
          <pc:sldMk cId="2175053352" sldId="2134806024"/>
        </pc:sldMkLst>
      </pc:sldChg>
      <pc:sldChg chg="add">
        <pc:chgData name="Margie Tamblyn" userId="32b6a19b-186d-4eef-add5-837175a3a71a" providerId="ADAL" clId="{926C262F-EF7A-431F-A51C-79DC41CC906D}" dt="2026-06-03T18:14:48.567" v="203"/>
        <pc:sldMkLst>
          <pc:docMk/>
          <pc:sldMk cId="1919313735" sldId="2134806025"/>
        </pc:sldMkLst>
      </pc:sldChg>
      <pc:sldChg chg="add">
        <pc:chgData name="Margie Tamblyn" userId="32b6a19b-186d-4eef-add5-837175a3a71a" providerId="ADAL" clId="{926C262F-EF7A-431F-A51C-79DC41CC906D}" dt="2026-06-03T18:14:48.567" v="203"/>
        <pc:sldMkLst>
          <pc:docMk/>
          <pc:sldMk cId="1175172818" sldId="2134806026"/>
        </pc:sldMkLst>
      </pc:sldChg>
      <pc:sldChg chg="add">
        <pc:chgData name="Margie Tamblyn" userId="32b6a19b-186d-4eef-add5-837175a3a71a" providerId="ADAL" clId="{926C262F-EF7A-431F-A51C-79DC41CC906D}" dt="2026-06-03T18:14:48.567" v="203"/>
        <pc:sldMkLst>
          <pc:docMk/>
          <pc:sldMk cId="2214484044" sldId="2134806027"/>
        </pc:sldMkLst>
      </pc:sldChg>
      <pc:sldChg chg="add">
        <pc:chgData name="Margie Tamblyn" userId="32b6a19b-186d-4eef-add5-837175a3a71a" providerId="ADAL" clId="{926C262F-EF7A-431F-A51C-79DC41CC906D}" dt="2026-06-03T18:14:48.567" v="203"/>
        <pc:sldMkLst>
          <pc:docMk/>
          <pc:sldMk cId="1887649469" sldId="2134806028"/>
        </pc:sldMkLst>
      </pc:sldChg>
      <pc:sldChg chg="add">
        <pc:chgData name="Margie Tamblyn" userId="32b6a19b-186d-4eef-add5-837175a3a71a" providerId="ADAL" clId="{926C262F-EF7A-431F-A51C-79DC41CC906D}" dt="2026-06-03T18:14:48.567" v="203"/>
        <pc:sldMkLst>
          <pc:docMk/>
          <pc:sldMk cId="2817661276" sldId="2134806029"/>
        </pc:sldMkLst>
      </pc:sldChg>
      <pc:sldChg chg="addSp delSp modSp mod">
        <pc:chgData name="Margie Tamblyn" userId="32b6a19b-186d-4eef-add5-837175a3a71a" providerId="ADAL" clId="{926C262F-EF7A-431F-A51C-79DC41CC906D}" dt="2026-06-04T12:59:13.151" v="2037" actId="20577"/>
        <pc:sldMkLst>
          <pc:docMk/>
          <pc:sldMk cId="4079455790" sldId="2134806031"/>
        </pc:sldMkLst>
        <pc:spChg chg="mod">
          <ac:chgData name="Margie Tamblyn" userId="32b6a19b-186d-4eef-add5-837175a3a71a" providerId="ADAL" clId="{926C262F-EF7A-431F-A51C-79DC41CC906D}" dt="2026-06-04T12:59:13.151" v="2037" actId="20577"/>
          <ac:spMkLst>
            <pc:docMk/>
            <pc:sldMk cId="4079455790" sldId="2134806031"/>
            <ac:spMk id="2" creationId="{4B680AF4-31BB-E5D0-EA8E-9EEBDA2147CE}"/>
          </ac:spMkLst>
        </pc:spChg>
        <pc:spChg chg="del">
          <ac:chgData name="Margie Tamblyn" userId="32b6a19b-186d-4eef-add5-837175a3a71a" providerId="ADAL" clId="{926C262F-EF7A-431F-A51C-79DC41CC906D}" dt="2026-06-03T19:45:02.560" v="856" actId="22"/>
          <ac:spMkLst>
            <pc:docMk/>
            <pc:sldMk cId="4079455790" sldId="2134806031"/>
            <ac:spMk id="3" creationId="{79597092-62DE-DEE8-36F9-776630BA8C8B}"/>
          </ac:spMkLst>
        </pc:spChg>
        <pc:spChg chg="add del mod">
          <ac:chgData name="Margie Tamblyn" userId="32b6a19b-186d-4eef-add5-837175a3a71a" providerId="ADAL" clId="{926C262F-EF7A-431F-A51C-79DC41CC906D}" dt="2026-06-03T19:49:38.689" v="905" actId="22"/>
          <ac:spMkLst>
            <pc:docMk/>
            <pc:sldMk cId="4079455790" sldId="2134806031"/>
            <ac:spMk id="6" creationId="{56FA034D-40F4-C45B-F047-4CD896847D94}"/>
          </ac:spMkLst>
        </pc:spChg>
        <pc:picChg chg="add del mod ord">
          <ac:chgData name="Margie Tamblyn" userId="32b6a19b-186d-4eef-add5-837175a3a71a" providerId="ADAL" clId="{926C262F-EF7A-431F-A51C-79DC41CC906D}" dt="2026-06-03T19:49:36.580" v="904" actId="478"/>
          <ac:picMkLst>
            <pc:docMk/>
            <pc:sldMk cId="4079455790" sldId="2134806031"/>
            <ac:picMk id="5" creationId="{FC916EE2-7467-3E64-1665-D210086C70CA}"/>
          </ac:picMkLst>
        </pc:picChg>
        <pc:picChg chg="add mod ord">
          <ac:chgData name="Margie Tamblyn" userId="32b6a19b-186d-4eef-add5-837175a3a71a" providerId="ADAL" clId="{926C262F-EF7A-431F-A51C-79DC41CC906D}" dt="2026-06-03T20:35:09.543" v="1617" actId="1076"/>
          <ac:picMkLst>
            <pc:docMk/>
            <pc:sldMk cId="4079455790" sldId="2134806031"/>
            <ac:picMk id="8" creationId="{C50B93C8-788A-2786-D32D-476E07209711}"/>
          </ac:picMkLst>
        </pc:picChg>
        <pc:picChg chg="add mod modCrop">
          <ac:chgData name="Margie Tamblyn" userId="32b6a19b-186d-4eef-add5-837175a3a71a" providerId="ADAL" clId="{926C262F-EF7A-431F-A51C-79DC41CC906D}" dt="2026-06-03T20:35:13.719" v="1618" actId="1076"/>
          <ac:picMkLst>
            <pc:docMk/>
            <pc:sldMk cId="4079455790" sldId="2134806031"/>
            <ac:picMk id="10" creationId="{B0F29DC2-164B-3598-3BD7-49EA444B1160}"/>
          </ac:picMkLst>
        </pc:picChg>
      </pc:sldChg>
      <pc:sldChg chg="addSp delSp modSp mod ord">
        <pc:chgData name="Margie Tamblyn" userId="32b6a19b-186d-4eef-add5-837175a3a71a" providerId="ADAL" clId="{926C262F-EF7A-431F-A51C-79DC41CC906D}" dt="2026-06-04T01:48:59.996" v="2016" actId="20577"/>
        <pc:sldMkLst>
          <pc:docMk/>
          <pc:sldMk cId="1325447286" sldId="2134806033"/>
        </pc:sldMkLst>
        <pc:spChg chg="del">
          <ac:chgData name="Margie Tamblyn" userId="32b6a19b-186d-4eef-add5-837175a3a71a" providerId="ADAL" clId="{926C262F-EF7A-431F-A51C-79DC41CC906D}" dt="2026-06-03T19:42:15.929" v="849" actId="478"/>
          <ac:spMkLst>
            <pc:docMk/>
            <pc:sldMk cId="1325447286" sldId="2134806033"/>
            <ac:spMk id="2" creationId="{71871272-BC0E-9B9C-1E5C-A34CD75339C6}"/>
          </ac:spMkLst>
        </pc:spChg>
        <pc:spChg chg="del mod">
          <ac:chgData name="Margie Tamblyn" userId="32b6a19b-186d-4eef-add5-837175a3a71a" providerId="ADAL" clId="{926C262F-EF7A-431F-A51C-79DC41CC906D}" dt="2026-06-03T19:45:53.144" v="863" actId="478"/>
          <ac:spMkLst>
            <pc:docMk/>
            <pc:sldMk cId="1325447286" sldId="2134806033"/>
            <ac:spMk id="3" creationId="{7490E796-96CC-E896-A03D-DCD37C21D1B1}"/>
          </ac:spMkLst>
        </pc:spChg>
        <pc:spChg chg="add mod">
          <ac:chgData name="Margie Tamblyn" userId="32b6a19b-186d-4eef-add5-837175a3a71a" providerId="ADAL" clId="{926C262F-EF7A-431F-A51C-79DC41CC906D}" dt="2026-06-04T01:44:23.954" v="1714"/>
          <ac:spMkLst>
            <pc:docMk/>
            <pc:sldMk cId="1325447286" sldId="2134806033"/>
            <ac:spMk id="3" creationId="{DAFA8859-5338-D819-D52A-F3FDAA8AC948}"/>
          </ac:spMkLst>
        </pc:spChg>
        <pc:spChg chg="del">
          <ac:chgData name="Margie Tamblyn" userId="32b6a19b-186d-4eef-add5-837175a3a71a" providerId="ADAL" clId="{926C262F-EF7A-431F-A51C-79DC41CC906D}" dt="2026-06-03T19:45:49.982" v="861" actId="478"/>
          <ac:spMkLst>
            <pc:docMk/>
            <pc:sldMk cId="1325447286" sldId="2134806033"/>
            <ac:spMk id="4" creationId="{D1590D27-C985-A993-0B44-BB4941DC2D2A}"/>
          </ac:spMkLst>
        </pc:spChg>
        <pc:spChg chg="del mod">
          <ac:chgData name="Margie Tamblyn" userId="32b6a19b-186d-4eef-add5-837175a3a71a" providerId="ADAL" clId="{926C262F-EF7A-431F-A51C-79DC41CC906D}" dt="2026-06-03T19:45:47.385" v="860" actId="478"/>
          <ac:spMkLst>
            <pc:docMk/>
            <pc:sldMk cId="1325447286" sldId="2134806033"/>
            <ac:spMk id="5" creationId="{5DC9902A-046F-36A2-1508-E006ACD0DA0F}"/>
          </ac:spMkLst>
        </pc:spChg>
        <pc:spChg chg="del">
          <ac:chgData name="Margie Tamblyn" userId="32b6a19b-186d-4eef-add5-837175a3a71a" providerId="ADAL" clId="{926C262F-EF7A-431F-A51C-79DC41CC906D}" dt="2026-06-03T19:45:51.610" v="862" actId="478"/>
          <ac:spMkLst>
            <pc:docMk/>
            <pc:sldMk cId="1325447286" sldId="2134806033"/>
            <ac:spMk id="6" creationId="{D4DDC16F-88A8-021D-BFD8-9B15E3B3E1D6}"/>
          </ac:spMkLst>
        </pc:spChg>
        <pc:spChg chg="mod">
          <ac:chgData name="Margie Tamblyn" userId="32b6a19b-186d-4eef-add5-837175a3a71a" providerId="ADAL" clId="{926C262F-EF7A-431F-A51C-79DC41CC906D}" dt="2026-06-04T01:44:47.703" v="1739" actId="20577"/>
          <ac:spMkLst>
            <pc:docMk/>
            <pc:sldMk cId="1325447286" sldId="2134806033"/>
            <ac:spMk id="27650" creationId="{403BC644-1396-840C-D399-C32C3FA78AE5}"/>
          </ac:spMkLst>
        </pc:spChg>
        <pc:spChg chg="mod">
          <ac:chgData name="Margie Tamblyn" userId="32b6a19b-186d-4eef-add5-837175a3a71a" providerId="ADAL" clId="{926C262F-EF7A-431F-A51C-79DC41CC906D}" dt="2026-06-04T01:48:59.996" v="2016" actId="20577"/>
          <ac:spMkLst>
            <pc:docMk/>
            <pc:sldMk cId="1325447286" sldId="2134806033"/>
            <ac:spMk id="27651" creationId="{3E4B14B5-05B2-DA0E-1122-286C6482950B}"/>
          </ac:spMkLst>
        </pc:spChg>
        <pc:picChg chg="del">
          <ac:chgData name="Margie Tamblyn" userId="32b6a19b-186d-4eef-add5-837175a3a71a" providerId="ADAL" clId="{926C262F-EF7A-431F-A51C-79DC41CC906D}" dt="2026-06-03T19:45:44.846" v="859" actId="478"/>
          <ac:picMkLst>
            <pc:docMk/>
            <pc:sldMk cId="1325447286" sldId="2134806033"/>
            <ac:picMk id="8" creationId="{31B79ABF-6416-AA17-2E61-7D422F6B6302}"/>
          </ac:picMkLst>
        </pc:picChg>
        <pc:picChg chg="add del mod">
          <ac:chgData name="Margie Tamblyn" userId="32b6a19b-186d-4eef-add5-837175a3a71a" providerId="ADAL" clId="{926C262F-EF7A-431F-A51C-79DC41CC906D}" dt="2026-06-03T19:46:06.516" v="867" actId="22"/>
          <ac:picMkLst>
            <pc:docMk/>
            <pc:sldMk cId="1325447286" sldId="2134806033"/>
            <ac:picMk id="9" creationId="{3D80D2FC-A2E8-980F-7270-F7AC84AFDEFB}"/>
          </ac:picMkLst>
        </pc:picChg>
        <pc:picChg chg="add mod">
          <ac:chgData name="Margie Tamblyn" userId="32b6a19b-186d-4eef-add5-837175a3a71a" providerId="ADAL" clId="{926C262F-EF7A-431F-A51C-79DC41CC906D}" dt="2026-06-03T19:46:11.911" v="868"/>
          <ac:picMkLst>
            <pc:docMk/>
            <pc:sldMk cId="1325447286" sldId="2134806033"/>
            <ac:picMk id="10" creationId="{3AC03D1B-25F9-0750-F7B4-974DB2E692F8}"/>
          </ac:picMkLst>
        </pc:picChg>
        <pc:cxnChg chg="add mod">
          <ac:chgData name="Margie Tamblyn" userId="32b6a19b-186d-4eef-add5-837175a3a71a" providerId="ADAL" clId="{926C262F-EF7A-431F-A51C-79DC41CC906D}" dt="2026-06-04T01:44:23.954" v="1714"/>
          <ac:cxnSpMkLst>
            <pc:docMk/>
            <pc:sldMk cId="1325447286" sldId="2134806033"/>
            <ac:cxnSpMk id="2" creationId="{9F6FD64E-A7F6-CE80-D9DA-69076F87A3AC}"/>
          </ac:cxnSpMkLst>
        </pc:cxnChg>
      </pc:sldChg>
      <pc:sldChg chg="addSp modSp add mod">
        <pc:chgData name="Margie Tamblyn" userId="32b6a19b-186d-4eef-add5-837175a3a71a" providerId="ADAL" clId="{926C262F-EF7A-431F-A51C-79DC41CC906D}" dt="2026-06-04T01:46:11.937" v="1769" actId="20577"/>
        <pc:sldMkLst>
          <pc:docMk/>
          <pc:sldMk cId="856987597" sldId="2134806034"/>
        </pc:sldMkLst>
        <pc:spChg chg="add mod ord">
          <ac:chgData name="Margie Tamblyn" userId="32b6a19b-186d-4eef-add5-837175a3a71a" providerId="ADAL" clId="{926C262F-EF7A-431F-A51C-79DC41CC906D}" dt="2026-06-03T20:38:22.107" v="1630" actId="1076"/>
          <ac:spMkLst>
            <pc:docMk/>
            <pc:sldMk cId="856987597" sldId="2134806034"/>
            <ac:spMk id="2" creationId="{B737BFB5-541B-782C-187A-352041CD4733}"/>
          </ac:spMkLst>
        </pc:spChg>
        <pc:spChg chg="mod">
          <ac:chgData name="Margie Tamblyn" userId="32b6a19b-186d-4eef-add5-837175a3a71a" providerId="ADAL" clId="{926C262F-EF7A-431F-A51C-79DC41CC906D}" dt="2026-06-03T20:21:36.147" v="1526" actId="403"/>
          <ac:spMkLst>
            <pc:docMk/>
            <pc:sldMk cId="856987597" sldId="2134806034"/>
            <ac:spMk id="27650" creationId="{9C9D1A89-8EBC-B13C-34C0-A883242F66B8}"/>
          </ac:spMkLst>
        </pc:spChg>
        <pc:spChg chg="mod">
          <ac:chgData name="Margie Tamblyn" userId="32b6a19b-186d-4eef-add5-837175a3a71a" providerId="ADAL" clId="{926C262F-EF7A-431F-A51C-79DC41CC906D}" dt="2026-06-04T01:46:11.937" v="1769" actId="20577"/>
          <ac:spMkLst>
            <pc:docMk/>
            <pc:sldMk cId="856987597" sldId="2134806034"/>
            <ac:spMk id="27651" creationId="{531FB937-5483-200E-7FA2-B1F9281CF3BA}"/>
          </ac:spMkLst>
        </pc:spChg>
        <pc:picChg chg="mod">
          <ac:chgData name="Margie Tamblyn" userId="32b6a19b-186d-4eef-add5-837175a3a71a" providerId="ADAL" clId="{926C262F-EF7A-431F-A51C-79DC41CC906D}" dt="2026-06-03T20:38:24.292" v="1632" actId="1076"/>
          <ac:picMkLst>
            <pc:docMk/>
            <pc:sldMk cId="856987597" sldId="2134806034"/>
            <ac:picMk id="8" creationId="{B5CCE66A-0A29-1061-11B5-73DC0326A144}"/>
          </ac:picMkLst>
        </pc:picChg>
        <pc:cxnChg chg="add mod">
          <ac:chgData name="Margie Tamblyn" userId="32b6a19b-186d-4eef-add5-837175a3a71a" providerId="ADAL" clId="{926C262F-EF7A-431F-A51C-79DC41CC906D}" dt="2026-06-03T20:38:34.813" v="1633" actId="14100"/>
          <ac:cxnSpMkLst>
            <pc:docMk/>
            <pc:sldMk cId="856987597" sldId="2134806034"/>
            <ac:cxnSpMk id="9" creationId="{F777D83C-1DFC-BC0D-7C1B-0892C1CD94D7}"/>
          </ac:cxnSpMkLst>
        </pc:cxnChg>
      </pc:sldChg>
      <pc:sldMasterChg chg="addSldLayout delSldLayout modSldLayout">
        <pc:chgData name="Margie Tamblyn" userId="32b6a19b-186d-4eef-add5-837175a3a71a" providerId="ADAL" clId="{926C262F-EF7A-431F-A51C-79DC41CC906D}" dt="2026-06-03T18:15:34.764" v="205" actId="47"/>
        <pc:sldMasterMkLst>
          <pc:docMk/>
          <pc:sldMasterMk cId="0" sldId="2147483648"/>
        </pc:sldMasterMkLst>
        <pc:sldLayoutChg chg="del">
          <pc:chgData name="Margie Tamblyn" userId="32b6a19b-186d-4eef-add5-837175a3a71a" providerId="ADAL" clId="{926C262F-EF7A-431F-A51C-79DC41CC906D}" dt="2026-06-03T18:13:52.851" v="201" actId="47"/>
          <pc:sldLayoutMkLst>
            <pc:docMk/>
            <pc:sldMasterMk cId="0" sldId="2147483648"/>
            <pc:sldLayoutMk cId="1026531340" sldId="2147483966"/>
          </pc:sldLayoutMkLst>
        </pc:sldLayoutChg>
        <pc:sldLayoutChg chg="addSp delSp modSp add mod replId modTransition">
          <pc:chgData name="Margie Tamblyn" userId="32b6a19b-186d-4eef-add5-837175a3a71a" providerId="ADAL" clId="{926C262F-EF7A-431F-A51C-79DC41CC906D}" dt="2026-06-03T17:53:04.559" v="192" actId="14100"/>
          <pc:sldLayoutMkLst>
            <pc:docMk/>
            <pc:sldMasterMk cId="0" sldId="2147483648"/>
            <pc:sldLayoutMk cId="395843115" sldId="2147484099"/>
          </pc:sldLayoutMkLst>
          <pc:spChg chg="mod">
            <ac:chgData name="Margie Tamblyn" userId="32b6a19b-186d-4eef-add5-837175a3a71a" providerId="ADAL" clId="{926C262F-EF7A-431F-A51C-79DC41CC906D}" dt="2026-06-03T17:51:28.291" v="177" actId="1076"/>
            <ac:spMkLst>
              <pc:docMk/>
              <pc:sldMasterMk cId="0" sldId="2147483648"/>
              <pc:sldLayoutMk cId="395843115" sldId="2147484099"/>
              <ac:spMk id="2" creationId="{00000000-0000-0000-0000-000000000000}"/>
            </ac:spMkLst>
          </pc:spChg>
          <pc:spChg chg="mod">
            <ac:chgData name="Margie Tamblyn" userId="32b6a19b-186d-4eef-add5-837175a3a71a" providerId="ADAL" clId="{926C262F-EF7A-431F-A51C-79DC41CC906D}" dt="2026-06-03T17:53:04.559" v="192" actId="14100"/>
            <ac:spMkLst>
              <pc:docMk/>
              <pc:sldMasterMk cId="0" sldId="2147483648"/>
              <pc:sldLayoutMk cId="395843115" sldId="2147484099"/>
              <ac:spMk id="4" creationId="{A74064B9-D33C-C9EC-AB4D-F0C1D0DCD189}"/>
            </ac:spMkLst>
          </pc:spChg>
          <pc:spChg chg="mod">
            <ac:chgData name="Margie Tamblyn" userId="32b6a19b-186d-4eef-add5-837175a3a71a" providerId="ADAL" clId="{926C262F-EF7A-431F-A51C-79DC41CC906D}" dt="2026-06-03T17:52:58.227" v="191" actId="14100"/>
            <ac:spMkLst>
              <pc:docMk/>
              <pc:sldMasterMk cId="0" sldId="2147483648"/>
              <pc:sldLayoutMk cId="395843115" sldId="2147484099"/>
              <ac:spMk id="5" creationId="{FFEFC4E4-FBE8-6E3A-85FE-44ED7B4C467C}"/>
            </ac:spMkLst>
          </pc:spChg>
          <pc:spChg chg="mod">
            <ac:chgData name="Margie Tamblyn" userId="32b6a19b-186d-4eef-add5-837175a3a71a" providerId="ADAL" clId="{926C262F-EF7A-431F-A51C-79DC41CC906D}" dt="2026-06-03T17:52:04.782" v="183" actId="14100"/>
            <ac:spMkLst>
              <pc:docMk/>
              <pc:sldMasterMk cId="0" sldId="2147483648"/>
              <pc:sldLayoutMk cId="395843115" sldId="2147484099"/>
              <ac:spMk id="6" creationId="{8BF8F88C-3356-8DE7-0B54-CF3029C32B65}"/>
            </ac:spMkLst>
          </pc:spChg>
          <pc:spChg chg="mod">
            <ac:chgData name="Margie Tamblyn" userId="32b6a19b-186d-4eef-add5-837175a3a71a" providerId="ADAL" clId="{926C262F-EF7A-431F-A51C-79DC41CC906D}" dt="2026-06-03T17:52:53.303" v="190" actId="1076"/>
            <ac:spMkLst>
              <pc:docMk/>
              <pc:sldMasterMk cId="0" sldId="2147483648"/>
              <pc:sldLayoutMk cId="395843115" sldId="2147484099"/>
              <ac:spMk id="8" creationId="{4BDCDF29-43B6-FE08-8854-981CC378AEEC}"/>
            </ac:spMkLst>
          </pc:spChg>
          <pc:spChg chg="mod">
            <ac:chgData name="Margie Tamblyn" userId="32b6a19b-186d-4eef-add5-837175a3a71a" providerId="ADAL" clId="{926C262F-EF7A-431F-A51C-79DC41CC906D}" dt="2026-06-03T17:52:53.303" v="190" actId="1076"/>
            <ac:spMkLst>
              <pc:docMk/>
              <pc:sldMasterMk cId="0" sldId="2147483648"/>
              <pc:sldLayoutMk cId="395843115" sldId="2147484099"/>
              <ac:spMk id="9" creationId="{F463C156-0F64-1C29-3C60-A52BD26A6B53}"/>
            </ac:spMkLst>
          </pc:spChg>
          <pc:spChg chg="mod">
            <ac:chgData name="Margie Tamblyn" userId="32b6a19b-186d-4eef-add5-837175a3a71a" providerId="ADAL" clId="{926C262F-EF7A-431F-A51C-79DC41CC906D}" dt="2026-06-03T17:52:53.303" v="190" actId="1076"/>
            <ac:spMkLst>
              <pc:docMk/>
              <pc:sldMasterMk cId="0" sldId="2147483648"/>
              <pc:sldLayoutMk cId="395843115" sldId="2147484099"/>
              <ac:spMk id="10" creationId="{A9603C75-FA0C-C7CF-DDD0-850FCE080E9C}"/>
            </ac:spMkLst>
          </pc:spChg>
          <pc:spChg chg="mod">
            <ac:chgData name="Margie Tamblyn" userId="32b6a19b-186d-4eef-add5-837175a3a71a" providerId="ADAL" clId="{926C262F-EF7A-431F-A51C-79DC41CC906D}" dt="2026-06-03T17:51:41.940" v="180" actId="14100"/>
            <ac:spMkLst>
              <pc:docMk/>
              <pc:sldMasterMk cId="0" sldId="2147483648"/>
              <pc:sldLayoutMk cId="395843115" sldId="2147484099"/>
              <ac:spMk id="18" creationId="{00000000-0000-0000-0000-000000000000}"/>
            </ac:spMkLst>
          </pc:spChg>
          <pc:grpChg chg="mod">
            <ac:chgData name="Margie Tamblyn" userId="32b6a19b-186d-4eef-add5-837175a3a71a" providerId="ADAL" clId="{926C262F-EF7A-431F-A51C-79DC41CC906D}" dt="2026-06-03T17:52:53.303" v="190" actId="1076"/>
            <ac:grpSpMkLst>
              <pc:docMk/>
              <pc:sldMasterMk cId="0" sldId="2147483648"/>
              <pc:sldLayoutMk cId="395843115" sldId="2147484099"/>
              <ac:grpSpMk id="7" creationId="{E0D31892-CAAA-5BBD-A06B-5F3B014293EA}"/>
            </ac:grpSpMkLst>
          </pc:grpChg>
          <pc:picChg chg="del">
            <ac:chgData name="Margie Tamblyn" userId="32b6a19b-186d-4eef-add5-837175a3a71a" providerId="ADAL" clId="{926C262F-EF7A-431F-A51C-79DC41CC906D}" dt="2026-06-03T17:50:26.246" v="165" actId="478"/>
            <ac:picMkLst>
              <pc:docMk/>
              <pc:sldMasterMk cId="0" sldId="2147483648"/>
              <pc:sldLayoutMk cId="395843115" sldId="2147484099"/>
              <ac:picMk id="3" creationId="{7C648436-326F-1AF4-4573-7F2376CCB78F}"/>
            </ac:picMkLst>
          </pc:picChg>
          <pc:picChg chg="add del mod">
            <ac:chgData name="Margie Tamblyn" userId="32b6a19b-186d-4eef-add5-837175a3a71a" providerId="ADAL" clId="{926C262F-EF7A-431F-A51C-79DC41CC906D}" dt="2026-06-03T17:50:40.483" v="168" actId="478"/>
            <ac:picMkLst>
              <pc:docMk/>
              <pc:sldMasterMk cId="0" sldId="2147483648"/>
              <pc:sldLayoutMk cId="395843115" sldId="2147484099"/>
              <ac:picMk id="12" creationId="{BE0F86A6-C1EC-085F-F80B-92088BDF15A8}"/>
            </ac:picMkLst>
          </pc:picChg>
          <pc:picChg chg="add mod ord">
            <ac:chgData name="Margie Tamblyn" userId="32b6a19b-186d-4eef-add5-837175a3a71a" providerId="ADAL" clId="{926C262F-EF7A-431F-A51C-79DC41CC906D}" dt="2026-06-03T17:52:41.987" v="189" actId="14100"/>
            <ac:picMkLst>
              <pc:docMk/>
              <pc:sldMasterMk cId="0" sldId="2147483648"/>
              <pc:sldLayoutMk cId="395843115" sldId="2147484099"/>
              <ac:picMk id="14" creationId="{DCC458E9-9120-1705-68F0-B6B00B201D51}"/>
            </ac:picMkLst>
          </pc:picChg>
        </pc:sldLayoutChg>
        <pc:sldLayoutChg chg="add mod modTransition">
          <pc:chgData name="Margie Tamblyn" userId="32b6a19b-186d-4eef-add5-837175a3a71a" providerId="ADAL" clId="{926C262F-EF7A-431F-A51C-79DC41CC906D}" dt="2026-06-03T17:50:23.348" v="164" actId="2890"/>
          <pc:sldLayoutMkLst>
            <pc:docMk/>
            <pc:sldMasterMk cId="0" sldId="2147483648"/>
            <pc:sldLayoutMk cId="875139259" sldId="2147484100"/>
          </pc:sldLayoutMkLst>
        </pc:sldLayoutChg>
        <pc:sldLayoutChg chg="del">
          <pc:chgData name="Margie Tamblyn" userId="32b6a19b-186d-4eef-add5-837175a3a71a" providerId="ADAL" clId="{926C262F-EF7A-431F-A51C-79DC41CC906D}" dt="2026-06-03T18:15:34.764" v="205" actId="47"/>
          <pc:sldLayoutMkLst>
            <pc:docMk/>
            <pc:sldMasterMk cId="0" sldId="2147483648"/>
            <pc:sldLayoutMk cId="2250406034" sldId="2147484102"/>
          </pc:sldLayoutMkLst>
        </pc:sldLayoutChg>
        <pc:sldLayoutChg chg="del">
          <pc:chgData name="Margie Tamblyn" userId="32b6a19b-186d-4eef-add5-837175a3a71a" providerId="ADAL" clId="{926C262F-EF7A-431F-A51C-79DC41CC906D}" dt="2026-06-03T18:13:52.851" v="201" actId="47"/>
          <pc:sldLayoutMkLst>
            <pc:docMk/>
            <pc:sldMasterMk cId="0" sldId="2147483648"/>
            <pc:sldLayoutMk cId="4253010870" sldId="2147484102"/>
          </pc:sldLayoutMkLst>
        </pc:sldLayoutChg>
        <pc:sldLayoutChg chg="del">
          <pc:chgData name="Margie Tamblyn" userId="32b6a19b-186d-4eef-add5-837175a3a71a" providerId="ADAL" clId="{926C262F-EF7A-431F-A51C-79DC41CC906D}" dt="2026-06-03T18:13:52.851" v="201" actId="47"/>
          <pc:sldLayoutMkLst>
            <pc:docMk/>
            <pc:sldMasterMk cId="0" sldId="2147483648"/>
            <pc:sldLayoutMk cId="1808393869" sldId="2147484103"/>
          </pc:sldLayoutMkLst>
        </pc:sldLayoutChg>
        <pc:sldLayoutChg chg="del">
          <pc:chgData name="Margie Tamblyn" userId="32b6a19b-186d-4eef-add5-837175a3a71a" providerId="ADAL" clId="{926C262F-EF7A-431F-A51C-79DC41CC906D}" dt="2026-06-03T18:15:01.624" v="204" actId="47"/>
          <pc:sldLayoutMkLst>
            <pc:docMk/>
            <pc:sldMasterMk cId="0" sldId="2147483648"/>
            <pc:sldLayoutMk cId="3662750629" sldId="2147484103"/>
          </pc:sldLayoutMkLst>
        </pc:sldLayoutChg>
        <pc:sldLayoutChg chg="del">
          <pc:chgData name="Margie Tamblyn" userId="32b6a19b-186d-4eef-add5-837175a3a71a" providerId="ADAL" clId="{926C262F-EF7A-431F-A51C-79DC41CC906D}" dt="2026-06-03T18:15:01.624" v="204" actId="47"/>
          <pc:sldLayoutMkLst>
            <pc:docMk/>
            <pc:sldMasterMk cId="0" sldId="2147483648"/>
            <pc:sldLayoutMk cId="2672720719" sldId="2147484104"/>
          </pc:sldLayoutMkLst>
        </pc:sldLayoutChg>
        <pc:sldLayoutChg chg="del">
          <pc:chgData name="Margie Tamblyn" userId="32b6a19b-186d-4eef-add5-837175a3a71a" providerId="ADAL" clId="{926C262F-EF7A-431F-A51C-79DC41CC906D}" dt="2026-06-03T18:13:52.851" v="201" actId="47"/>
          <pc:sldLayoutMkLst>
            <pc:docMk/>
            <pc:sldMasterMk cId="0" sldId="2147483648"/>
            <pc:sldLayoutMk cId="2760824503" sldId="2147484104"/>
          </pc:sldLayoutMkLst>
        </pc:sldLayoutChg>
        <pc:sldLayoutChg chg="del">
          <pc:chgData name="Margie Tamblyn" userId="32b6a19b-186d-4eef-add5-837175a3a71a" providerId="ADAL" clId="{926C262F-EF7A-431F-A51C-79DC41CC906D}" dt="2026-06-03T18:15:01.624" v="204" actId="47"/>
          <pc:sldLayoutMkLst>
            <pc:docMk/>
            <pc:sldMasterMk cId="0" sldId="2147483648"/>
            <pc:sldLayoutMk cId="1231732465" sldId="2147484105"/>
          </pc:sldLayoutMkLst>
        </pc:sldLayoutChg>
      </pc:sldMasterChg>
    </pc:docChg>
  </pc:docChgLst>
  <pc:docChgLst>
    <pc:chgData name="Brian Ruscher" userId="183d7664-2f91-481e-8d07-de5bd237b8ae" providerId="ADAL" clId="{8E2E5108-B2DF-4BC9-9B21-352D8458E3DD}"/>
    <pc:docChg chg="undo custSel addSld delSld modSld sldOrd modMainMaster">
      <pc:chgData name="Brian Ruscher" userId="183d7664-2f91-481e-8d07-de5bd237b8ae" providerId="ADAL" clId="{8E2E5108-B2DF-4BC9-9B21-352D8458E3DD}" dt="2026-06-04T13:11:57.461" v="2344" actId="20577"/>
      <pc:docMkLst>
        <pc:docMk/>
      </pc:docMkLst>
      <pc:sldChg chg="addSp delSp modSp mod modNotesTx">
        <pc:chgData name="Brian Ruscher" userId="183d7664-2f91-481e-8d07-de5bd237b8ae" providerId="ADAL" clId="{8E2E5108-B2DF-4BC9-9B21-352D8458E3DD}" dt="2026-06-04T13:01:10.878" v="2340" actId="1076"/>
        <pc:sldMkLst>
          <pc:docMk/>
          <pc:sldMk cId="0" sldId="256"/>
        </pc:sldMkLst>
        <pc:spChg chg="mod">
          <ac:chgData name="Brian Ruscher" userId="183d7664-2f91-481e-8d07-de5bd237b8ae" providerId="ADAL" clId="{8E2E5108-B2DF-4BC9-9B21-352D8458E3DD}" dt="2026-06-04T13:01:10.878" v="2340" actId="1076"/>
          <ac:spMkLst>
            <pc:docMk/>
            <pc:sldMk cId="0" sldId="256"/>
            <ac:spMk id="3" creationId="{A0A1D9A8-0DA2-9AD0-76F5-30F790A6BDF4}"/>
          </ac:spMkLst>
        </pc:spChg>
        <pc:spChg chg="mod">
          <ac:chgData name="Brian Ruscher" userId="183d7664-2f91-481e-8d07-de5bd237b8ae" providerId="ADAL" clId="{8E2E5108-B2DF-4BC9-9B21-352D8458E3DD}" dt="2026-06-04T13:00:59.097" v="2330" actId="1076"/>
          <ac:spMkLst>
            <pc:docMk/>
            <pc:sldMk cId="0" sldId="256"/>
            <ac:spMk id="17412" creationId="{30433551-89E6-B846-3E3E-38912C87EAD5}"/>
          </ac:spMkLst>
        </pc:spChg>
        <pc:picChg chg="add del mod">
          <ac:chgData name="Brian Ruscher" userId="183d7664-2f91-481e-8d07-de5bd237b8ae" providerId="ADAL" clId="{8E2E5108-B2DF-4BC9-9B21-352D8458E3DD}" dt="2026-06-04T12:57:38.473" v="2288" actId="931"/>
          <ac:picMkLst>
            <pc:docMk/>
            <pc:sldMk cId="0" sldId="256"/>
            <ac:picMk id="4" creationId="{45BB13DD-F14F-DC37-E5AC-385092EFCC85}"/>
          </ac:picMkLst>
        </pc:picChg>
      </pc:sldChg>
      <pc:sldChg chg="modSp">
        <pc:chgData name="Brian Ruscher" userId="183d7664-2f91-481e-8d07-de5bd237b8ae" providerId="ADAL" clId="{8E2E5108-B2DF-4BC9-9B21-352D8458E3DD}" dt="2026-06-03T18:23:13.940" v="1502" actId="14100"/>
        <pc:sldMkLst>
          <pc:docMk/>
          <pc:sldMk cId="0" sldId="268"/>
        </pc:sldMkLst>
        <pc:spChg chg="mod">
          <ac:chgData name="Brian Ruscher" userId="183d7664-2f91-481e-8d07-de5bd237b8ae" providerId="ADAL" clId="{8E2E5108-B2DF-4BC9-9B21-352D8458E3DD}" dt="2026-06-03T18:23:13.940" v="1502" actId="14100"/>
          <ac:spMkLst>
            <pc:docMk/>
            <pc:sldMk cId="0" sldId="268"/>
            <ac:spMk id="26626" creationId="{1D823F19-BA73-4F44-0C6A-02A556F9D6D2}"/>
          </ac:spMkLst>
        </pc:spChg>
      </pc:sldChg>
      <pc:sldChg chg="modSp mod modCm">
        <pc:chgData name="Brian Ruscher" userId="183d7664-2f91-481e-8d07-de5bd237b8ae" providerId="ADAL" clId="{8E2E5108-B2DF-4BC9-9B21-352D8458E3DD}" dt="2026-06-03T18:22:39.854" v="1501" actId="20577"/>
        <pc:sldMkLst>
          <pc:docMk/>
          <pc:sldMk cId="2826635688" sldId="276"/>
        </pc:sldMkLst>
        <pc:spChg chg="mod">
          <ac:chgData name="Brian Ruscher" userId="183d7664-2f91-481e-8d07-de5bd237b8ae" providerId="ADAL" clId="{8E2E5108-B2DF-4BC9-9B21-352D8458E3DD}" dt="2026-06-03T18:22:39.854" v="1501" actId="20577"/>
          <ac:spMkLst>
            <pc:docMk/>
            <pc:sldMk cId="2826635688" sldId="276"/>
            <ac:spMk id="26626" creationId="{02A932F4-094E-FBD4-C8C3-A8EA4ADE7C62}"/>
          </ac:spMkLst>
        </pc:spChg>
        <pc:extLst>
          <p:ext xmlns:p="http://schemas.openxmlformats.org/presentationml/2006/main" uri="{D6D511B9-2390-475A-947B-AFAB55BFBCF1}">
            <pc226:cmChg xmlns:pc226="http://schemas.microsoft.com/office/powerpoint/2022/06/main/command" chg="mod">
              <pc226:chgData name="Brian Ruscher" userId="183d7664-2f91-481e-8d07-de5bd237b8ae" providerId="ADAL" clId="{8E2E5108-B2DF-4BC9-9B21-352D8458E3DD}" dt="2026-06-03T18:22:39.854" v="1501" actId="20577"/>
              <pc2:cmMkLst xmlns:pc2="http://schemas.microsoft.com/office/powerpoint/2019/9/main/command">
                <pc:docMk/>
                <pc:sldMk cId="2826635688" sldId="276"/>
                <pc2:cmMk id="{5B98AD6E-AAA8-4189-BC8B-01358B6FBAE8}"/>
              </pc2:cmMkLst>
            </pc226:cmChg>
          </p:ext>
        </pc:extLst>
      </pc:sldChg>
      <pc:sldChg chg="modSp mod">
        <pc:chgData name="Brian Ruscher" userId="183d7664-2f91-481e-8d07-de5bd237b8ae" providerId="ADAL" clId="{8E2E5108-B2DF-4BC9-9B21-352D8458E3DD}" dt="2026-06-03T18:31:56.892" v="1657" actId="14100"/>
        <pc:sldMkLst>
          <pc:docMk/>
          <pc:sldMk cId="1158719611" sldId="1173"/>
        </pc:sldMkLst>
        <pc:spChg chg="mod">
          <ac:chgData name="Brian Ruscher" userId="183d7664-2f91-481e-8d07-de5bd237b8ae" providerId="ADAL" clId="{8E2E5108-B2DF-4BC9-9B21-352D8458E3DD}" dt="2026-06-03T18:31:48.287" v="1655" actId="1076"/>
          <ac:spMkLst>
            <pc:docMk/>
            <pc:sldMk cId="1158719611" sldId="1173"/>
            <ac:spMk id="2" creationId="{9B160E59-21AC-E1D5-BEEC-31AE1DEABAAE}"/>
          </ac:spMkLst>
        </pc:spChg>
        <pc:spChg chg="mod">
          <ac:chgData name="Brian Ruscher" userId="183d7664-2f91-481e-8d07-de5bd237b8ae" providerId="ADAL" clId="{8E2E5108-B2DF-4BC9-9B21-352D8458E3DD}" dt="2026-06-03T18:31:27.437" v="1649" actId="1076"/>
          <ac:spMkLst>
            <pc:docMk/>
            <pc:sldMk cId="1158719611" sldId="1173"/>
            <ac:spMk id="3" creationId="{764D43F1-E61D-6AF2-2705-E55B69B0E94E}"/>
          </ac:spMkLst>
        </pc:spChg>
        <pc:spChg chg="mod">
          <ac:chgData name="Brian Ruscher" userId="183d7664-2f91-481e-8d07-de5bd237b8ae" providerId="ADAL" clId="{8E2E5108-B2DF-4BC9-9B21-352D8458E3DD}" dt="2026-06-03T18:31:56.892" v="1657" actId="14100"/>
          <ac:spMkLst>
            <pc:docMk/>
            <pc:sldMk cId="1158719611" sldId="1173"/>
            <ac:spMk id="15" creationId="{B0A7D08F-6610-5946-DB21-EF09396ED6FA}"/>
          </ac:spMkLst>
        </pc:spChg>
        <pc:spChg chg="mod">
          <ac:chgData name="Brian Ruscher" userId="183d7664-2f91-481e-8d07-de5bd237b8ae" providerId="ADAL" clId="{8E2E5108-B2DF-4BC9-9B21-352D8458E3DD}" dt="2026-06-03T18:31:51.320" v="1656" actId="1076"/>
          <ac:spMkLst>
            <pc:docMk/>
            <pc:sldMk cId="1158719611" sldId="1173"/>
            <ac:spMk id="16" creationId="{BAE1DF0D-E3A6-086A-7842-2B0E5B9557B6}"/>
          </ac:spMkLst>
        </pc:spChg>
        <pc:spChg chg="mod">
          <ac:chgData name="Brian Ruscher" userId="183d7664-2f91-481e-8d07-de5bd237b8ae" providerId="ADAL" clId="{8E2E5108-B2DF-4BC9-9B21-352D8458E3DD}" dt="2026-06-03T18:31:51.320" v="1656" actId="1076"/>
          <ac:spMkLst>
            <pc:docMk/>
            <pc:sldMk cId="1158719611" sldId="1173"/>
            <ac:spMk id="17" creationId="{E405920F-B10B-B695-5F46-875E50AB34C7}"/>
          </ac:spMkLst>
        </pc:spChg>
        <pc:picChg chg="mod">
          <ac:chgData name="Brian Ruscher" userId="183d7664-2f91-481e-8d07-de5bd237b8ae" providerId="ADAL" clId="{8E2E5108-B2DF-4BC9-9B21-352D8458E3DD}" dt="2026-06-03T18:31:51.320" v="1656" actId="1076"/>
          <ac:picMkLst>
            <pc:docMk/>
            <pc:sldMk cId="1158719611" sldId="1173"/>
            <ac:picMk id="14" creationId="{F0FC3E0F-0601-2079-45E8-238EFDBD530E}"/>
          </ac:picMkLst>
        </pc:picChg>
      </pc:sldChg>
      <pc:sldChg chg="modSp mod">
        <pc:chgData name="Brian Ruscher" userId="183d7664-2f91-481e-8d07-de5bd237b8ae" providerId="ADAL" clId="{8E2E5108-B2DF-4BC9-9B21-352D8458E3DD}" dt="2026-06-03T18:33:48.520" v="1664" actId="14100"/>
        <pc:sldMkLst>
          <pc:docMk/>
          <pc:sldMk cId="2627838875" sldId="1187"/>
        </pc:sldMkLst>
        <pc:spChg chg="mod">
          <ac:chgData name="Brian Ruscher" userId="183d7664-2f91-481e-8d07-de5bd237b8ae" providerId="ADAL" clId="{8E2E5108-B2DF-4BC9-9B21-352D8458E3DD}" dt="2026-06-03T18:33:42.988" v="1663" actId="1076"/>
          <ac:spMkLst>
            <pc:docMk/>
            <pc:sldMk cId="2627838875" sldId="1187"/>
            <ac:spMk id="10" creationId="{B5459255-89CC-2458-5923-E1DD7FE9483E}"/>
          </ac:spMkLst>
        </pc:spChg>
        <pc:picChg chg="mod">
          <ac:chgData name="Brian Ruscher" userId="183d7664-2f91-481e-8d07-de5bd237b8ae" providerId="ADAL" clId="{8E2E5108-B2DF-4BC9-9B21-352D8458E3DD}" dt="2026-06-03T18:33:48.520" v="1664" actId="14100"/>
          <ac:picMkLst>
            <pc:docMk/>
            <pc:sldMk cId="2627838875" sldId="1187"/>
            <ac:picMk id="3074" creationId="{17063334-28DE-88B1-90AB-5E983A53FC32}"/>
          </ac:picMkLst>
        </pc:picChg>
      </pc:sldChg>
      <pc:sldChg chg="modSp mod">
        <pc:chgData name="Brian Ruscher" userId="183d7664-2f91-481e-8d07-de5bd237b8ae" providerId="ADAL" clId="{8E2E5108-B2DF-4BC9-9B21-352D8458E3DD}" dt="2026-06-03T18:34:05.093" v="1666" actId="14100"/>
        <pc:sldMkLst>
          <pc:docMk/>
          <pc:sldMk cId="1441065645" sldId="1188"/>
        </pc:sldMkLst>
        <pc:spChg chg="mod">
          <ac:chgData name="Brian Ruscher" userId="183d7664-2f91-481e-8d07-de5bd237b8ae" providerId="ADAL" clId="{8E2E5108-B2DF-4BC9-9B21-352D8458E3DD}" dt="2026-06-03T18:34:01.722" v="1665" actId="1076"/>
          <ac:spMkLst>
            <pc:docMk/>
            <pc:sldMk cId="1441065645" sldId="1188"/>
            <ac:spMk id="10" creationId="{705D7826-F2AB-22D5-C5F1-F0981BECE135}"/>
          </ac:spMkLst>
        </pc:spChg>
        <pc:picChg chg="mod">
          <ac:chgData name="Brian Ruscher" userId="183d7664-2f91-481e-8d07-de5bd237b8ae" providerId="ADAL" clId="{8E2E5108-B2DF-4BC9-9B21-352D8458E3DD}" dt="2026-06-03T18:34:05.093" v="1666" actId="14100"/>
          <ac:picMkLst>
            <pc:docMk/>
            <pc:sldMk cId="1441065645" sldId="1188"/>
            <ac:picMk id="11" creationId="{F8BD909E-2441-0093-DB92-D6CD67330A99}"/>
          </ac:picMkLst>
        </pc:picChg>
      </pc:sldChg>
      <pc:sldChg chg="modSp mod">
        <pc:chgData name="Brian Ruscher" userId="183d7664-2f91-481e-8d07-de5bd237b8ae" providerId="ADAL" clId="{8E2E5108-B2DF-4BC9-9B21-352D8458E3DD}" dt="2026-06-03T18:33:01.114" v="1662" actId="1076"/>
        <pc:sldMkLst>
          <pc:docMk/>
          <pc:sldMk cId="1766020914" sldId="1198"/>
        </pc:sldMkLst>
        <pc:spChg chg="mod">
          <ac:chgData name="Brian Ruscher" userId="183d7664-2f91-481e-8d07-de5bd237b8ae" providerId="ADAL" clId="{8E2E5108-B2DF-4BC9-9B21-352D8458E3DD}" dt="2026-06-03T18:33:01.114" v="1662" actId="1076"/>
          <ac:spMkLst>
            <pc:docMk/>
            <pc:sldMk cId="1766020914" sldId="1198"/>
            <ac:spMk id="6" creationId="{027DA7B9-D802-37A8-352A-18E0F3C3A205}"/>
          </ac:spMkLst>
        </pc:spChg>
        <pc:picChg chg="mod">
          <ac:chgData name="Brian Ruscher" userId="183d7664-2f91-481e-8d07-de5bd237b8ae" providerId="ADAL" clId="{8E2E5108-B2DF-4BC9-9B21-352D8458E3DD}" dt="2026-06-03T18:32:55.880" v="1661" actId="14100"/>
          <ac:picMkLst>
            <pc:docMk/>
            <pc:sldMk cId="1766020914" sldId="1198"/>
            <ac:picMk id="5" creationId="{8CA98AD2-CA86-76AE-894F-D1145289BFDF}"/>
          </ac:picMkLst>
        </pc:picChg>
      </pc:sldChg>
      <pc:sldChg chg="addSp delSp modSp new mod modClrScheme chgLayout">
        <pc:chgData name="Brian Ruscher" userId="183d7664-2f91-481e-8d07-de5bd237b8ae" providerId="ADAL" clId="{8E2E5108-B2DF-4BC9-9B21-352D8458E3DD}" dt="2026-06-04T13:11:57.461" v="2344" actId="20577"/>
        <pc:sldMkLst>
          <pc:docMk/>
          <pc:sldMk cId="3154939979" sldId="2134805988"/>
        </pc:sldMkLst>
        <pc:spChg chg="mod ord">
          <ac:chgData name="Brian Ruscher" userId="183d7664-2f91-481e-8d07-de5bd237b8ae" providerId="ADAL" clId="{8E2E5108-B2DF-4BC9-9B21-352D8458E3DD}" dt="2026-06-03T18:02:32.215" v="1172" actId="700"/>
          <ac:spMkLst>
            <pc:docMk/>
            <pc:sldMk cId="3154939979" sldId="2134805988"/>
            <ac:spMk id="2" creationId="{8608AEFF-0F67-2283-2149-71EDB0A8024F}"/>
          </ac:spMkLst>
        </pc:spChg>
        <pc:spChg chg="mod">
          <ac:chgData name="Brian Ruscher" userId="183d7664-2f91-481e-8d07-de5bd237b8ae" providerId="ADAL" clId="{8E2E5108-B2DF-4BC9-9B21-352D8458E3DD}" dt="2026-06-04T13:11:57.461" v="2344" actId="20577"/>
          <ac:spMkLst>
            <pc:docMk/>
            <pc:sldMk cId="3154939979" sldId="2134805988"/>
            <ac:spMk id="5" creationId="{97AB8ABB-EDC5-CAA7-B70C-21AF83D7FA7F}"/>
          </ac:spMkLst>
        </pc:spChg>
        <pc:spChg chg="add mod">
          <ac:chgData name="Brian Ruscher" userId="183d7664-2f91-481e-8d07-de5bd237b8ae" providerId="ADAL" clId="{8E2E5108-B2DF-4BC9-9B21-352D8458E3DD}" dt="2026-06-03T18:02:42.448" v="1200" actId="1035"/>
          <ac:spMkLst>
            <pc:docMk/>
            <pc:sldMk cId="3154939979" sldId="2134805988"/>
            <ac:spMk id="6" creationId="{63CF085D-8BFB-9235-D194-03A5D8CF5E56}"/>
          </ac:spMkLst>
        </pc:spChg>
        <pc:spChg chg="add mod">
          <ac:chgData name="Brian Ruscher" userId="183d7664-2f91-481e-8d07-de5bd237b8ae" providerId="ADAL" clId="{8E2E5108-B2DF-4BC9-9B21-352D8458E3DD}" dt="2026-06-03T18:02:42.448" v="1200" actId="1035"/>
          <ac:spMkLst>
            <pc:docMk/>
            <pc:sldMk cId="3154939979" sldId="2134805988"/>
            <ac:spMk id="8" creationId="{8103D6D5-1B00-9F6D-920E-009BD42680B8}"/>
          </ac:spMkLst>
        </pc:spChg>
        <pc:spChg chg="add mod">
          <ac:chgData name="Brian Ruscher" userId="183d7664-2f91-481e-8d07-de5bd237b8ae" providerId="ADAL" clId="{8E2E5108-B2DF-4BC9-9B21-352D8458E3DD}" dt="2026-06-03T18:02:42.448" v="1200" actId="1035"/>
          <ac:spMkLst>
            <pc:docMk/>
            <pc:sldMk cId="3154939979" sldId="2134805988"/>
            <ac:spMk id="10" creationId="{B97D1602-CC9C-5CCD-5B0D-CC88F009F245}"/>
          </ac:spMkLst>
        </pc:spChg>
        <pc:spChg chg="add mod">
          <ac:chgData name="Brian Ruscher" userId="183d7664-2f91-481e-8d07-de5bd237b8ae" providerId="ADAL" clId="{8E2E5108-B2DF-4BC9-9B21-352D8458E3DD}" dt="2026-06-03T18:02:42.448" v="1200" actId="1035"/>
          <ac:spMkLst>
            <pc:docMk/>
            <pc:sldMk cId="3154939979" sldId="2134805988"/>
            <ac:spMk id="12" creationId="{F0CB8A4D-943A-F386-79E2-1423AA9DE2CD}"/>
          </ac:spMkLst>
        </pc:spChg>
        <pc:spChg chg="add del mod ord">
          <ac:chgData name="Brian Ruscher" userId="183d7664-2f91-481e-8d07-de5bd237b8ae" providerId="ADAL" clId="{8E2E5108-B2DF-4BC9-9B21-352D8458E3DD}" dt="2026-06-03T18:02:32.215" v="1172" actId="700"/>
          <ac:spMkLst>
            <pc:docMk/>
            <pc:sldMk cId="3154939979" sldId="2134805988"/>
            <ac:spMk id="13" creationId="{8907C675-7C57-73D9-F70B-272FBEF1F1A7}"/>
          </ac:spMkLst>
        </pc:spChg>
        <pc:spChg chg="add del mod ord">
          <ac:chgData name="Brian Ruscher" userId="183d7664-2f91-481e-8d07-de5bd237b8ae" providerId="ADAL" clId="{8E2E5108-B2DF-4BC9-9B21-352D8458E3DD}" dt="2026-06-03T18:02:36.292" v="1173" actId="478"/>
          <ac:spMkLst>
            <pc:docMk/>
            <pc:sldMk cId="3154939979" sldId="2134805988"/>
            <ac:spMk id="14" creationId="{D9A64074-D6D7-B2C4-6E4E-7F843E861EBD}"/>
          </ac:spMkLst>
        </pc:spChg>
        <pc:picChg chg="add mod modCrop">
          <ac:chgData name="Brian Ruscher" userId="183d7664-2f91-481e-8d07-de5bd237b8ae" providerId="ADAL" clId="{8E2E5108-B2DF-4BC9-9B21-352D8458E3DD}" dt="2026-06-03T18:02:42.448" v="1200" actId="1035"/>
          <ac:picMkLst>
            <pc:docMk/>
            <pc:sldMk cId="3154939979" sldId="2134805988"/>
            <ac:picMk id="3" creationId="{72E4CE9F-C053-36E4-CDDB-70DA83ED271A}"/>
          </ac:picMkLst>
        </pc:picChg>
        <pc:picChg chg="mod modCrop">
          <ac:chgData name="Brian Ruscher" userId="183d7664-2f91-481e-8d07-de5bd237b8ae" providerId="ADAL" clId="{8E2E5108-B2DF-4BC9-9B21-352D8458E3DD}" dt="2026-06-03T18:02:42.448" v="1200" actId="1035"/>
          <ac:picMkLst>
            <pc:docMk/>
            <pc:sldMk cId="3154939979" sldId="2134805988"/>
            <ac:picMk id="4" creationId="{2D21ED0F-6B7B-EB14-A23C-22E7D574FF70}"/>
          </ac:picMkLst>
        </pc:picChg>
        <pc:picChg chg="add mod modCrop">
          <ac:chgData name="Brian Ruscher" userId="183d7664-2f91-481e-8d07-de5bd237b8ae" providerId="ADAL" clId="{8E2E5108-B2DF-4BC9-9B21-352D8458E3DD}" dt="2026-06-03T18:02:42.448" v="1200" actId="1035"/>
          <ac:picMkLst>
            <pc:docMk/>
            <pc:sldMk cId="3154939979" sldId="2134805988"/>
            <ac:picMk id="7" creationId="{CF00631F-A7E2-1D89-FCC4-E978C58CE19A}"/>
          </ac:picMkLst>
        </pc:picChg>
        <pc:picChg chg="add mod">
          <ac:chgData name="Brian Ruscher" userId="183d7664-2f91-481e-8d07-de5bd237b8ae" providerId="ADAL" clId="{8E2E5108-B2DF-4BC9-9B21-352D8458E3DD}" dt="2026-06-03T18:02:42.448" v="1200" actId="1035"/>
          <ac:picMkLst>
            <pc:docMk/>
            <pc:sldMk cId="3154939979" sldId="2134805988"/>
            <ac:picMk id="9" creationId="{098CDB19-8406-60CA-C51C-9F02EEC41958}"/>
          </ac:picMkLst>
        </pc:picChg>
        <pc:picChg chg="add mod">
          <ac:chgData name="Brian Ruscher" userId="183d7664-2f91-481e-8d07-de5bd237b8ae" providerId="ADAL" clId="{8E2E5108-B2DF-4BC9-9B21-352D8458E3DD}" dt="2026-06-03T18:02:42.448" v="1200" actId="1035"/>
          <ac:picMkLst>
            <pc:docMk/>
            <pc:sldMk cId="3154939979" sldId="2134805988"/>
            <ac:picMk id="11" creationId="{804E90BF-7F16-9637-309B-A1B788806988}"/>
          </ac:picMkLst>
        </pc:picChg>
      </pc:sldChg>
      <pc:sldChg chg="addSp delSp modSp new mod modClrScheme chgLayout">
        <pc:chgData name="Brian Ruscher" userId="183d7664-2f91-481e-8d07-de5bd237b8ae" providerId="ADAL" clId="{8E2E5108-B2DF-4BC9-9B21-352D8458E3DD}" dt="2026-06-03T17:52:05.398" v="893" actId="20577"/>
        <pc:sldMkLst>
          <pc:docMk/>
          <pc:sldMk cId="3504286156" sldId="2134805989"/>
        </pc:sldMkLst>
        <pc:spChg chg="mod">
          <ac:chgData name="Brian Ruscher" userId="183d7664-2f91-481e-8d07-de5bd237b8ae" providerId="ADAL" clId="{8E2E5108-B2DF-4BC9-9B21-352D8458E3DD}" dt="2026-06-03T17:52:05.398" v="893" actId="20577"/>
          <ac:spMkLst>
            <pc:docMk/>
            <pc:sldMk cId="3504286156" sldId="2134805989"/>
            <ac:spMk id="2" creationId="{D5AD91F8-AB73-827C-C2BF-C87C0E060F0E}"/>
          </ac:spMkLst>
        </pc:spChg>
        <pc:spChg chg="add mod ord">
          <ac:chgData name="Brian Ruscher" userId="183d7664-2f91-481e-8d07-de5bd237b8ae" providerId="ADAL" clId="{8E2E5108-B2DF-4BC9-9B21-352D8458E3DD}" dt="2026-06-02T14:20:21.971" v="656" actId="20577"/>
          <ac:spMkLst>
            <pc:docMk/>
            <pc:sldMk cId="3504286156" sldId="2134805989"/>
            <ac:spMk id="4" creationId="{F15A964A-439A-67A5-A06D-43333EA51C54}"/>
          </ac:spMkLst>
        </pc:spChg>
        <pc:picChg chg="mod">
          <ac:chgData name="Brian Ruscher" userId="183d7664-2f91-481e-8d07-de5bd237b8ae" providerId="ADAL" clId="{8E2E5108-B2DF-4BC9-9B21-352D8458E3DD}" dt="2026-06-03T17:48:53.948" v="808" actId="1076"/>
          <ac:picMkLst>
            <pc:docMk/>
            <pc:sldMk cId="3504286156" sldId="2134805989"/>
            <ac:picMk id="54" creationId="{11DA6D7A-D906-1651-F1F2-490740362D8A}"/>
          </ac:picMkLst>
        </pc:picChg>
      </pc:sldChg>
      <pc:sldChg chg="modSp new mod modShow">
        <pc:chgData name="Brian Ruscher" userId="183d7664-2f91-481e-8d07-de5bd237b8ae" providerId="ADAL" clId="{8E2E5108-B2DF-4BC9-9B21-352D8458E3DD}" dt="2026-06-03T18:24:00.617" v="1503" actId="729"/>
        <pc:sldMkLst>
          <pc:docMk/>
          <pc:sldMk cId="1324405303" sldId="2134805990"/>
        </pc:sldMkLst>
        <pc:spChg chg="mod">
          <ac:chgData name="Brian Ruscher" userId="183d7664-2f91-481e-8d07-de5bd237b8ae" providerId="ADAL" clId="{8E2E5108-B2DF-4BC9-9B21-352D8458E3DD}" dt="2026-06-02T14:21:51.589" v="678" actId="20577"/>
          <ac:spMkLst>
            <pc:docMk/>
            <pc:sldMk cId="1324405303" sldId="2134805990"/>
            <ac:spMk id="2" creationId="{F454342C-9B5A-9F14-74C3-C72634D10A74}"/>
          </ac:spMkLst>
        </pc:spChg>
        <pc:spChg chg="mod">
          <ac:chgData name="Brian Ruscher" userId="183d7664-2f91-481e-8d07-de5bd237b8ae" providerId="ADAL" clId="{8E2E5108-B2DF-4BC9-9B21-352D8458E3DD}" dt="2026-06-02T14:22:01.344" v="721" actId="20577"/>
          <ac:spMkLst>
            <pc:docMk/>
            <pc:sldMk cId="1324405303" sldId="2134805990"/>
            <ac:spMk id="3" creationId="{434BA431-20DF-8C18-FD0C-FFECE69E6F64}"/>
          </ac:spMkLst>
        </pc:spChg>
      </pc:sldChg>
      <pc:sldChg chg="modSp new mod ord">
        <pc:chgData name="Brian Ruscher" userId="183d7664-2f91-481e-8d07-de5bd237b8ae" providerId="ADAL" clId="{8E2E5108-B2DF-4BC9-9B21-352D8458E3DD}" dt="2026-06-02T14:22:23.315" v="766" actId="20577"/>
        <pc:sldMkLst>
          <pc:docMk/>
          <pc:sldMk cId="1781987160" sldId="2134805991"/>
        </pc:sldMkLst>
        <pc:spChg chg="mod">
          <ac:chgData name="Brian Ruscher" userId="183d7664-2f91-481e-8d07-de5bd237b8ae" providerId="ADAL" clId="{8E2E5108-B2DF-4BC9-9B21-352D8458E3DD}" dt="2026-06-02T14:22:23.315" v="766" actId="20577"/>
          <ac:spMkLst>
            <pc:docMk/>
            <pc:sldMk cId="1781987160" sldId="2134805991"/>
            <ac:spMk id="2" creationId="{915950A5-2E86-CC57-DC76-F69A4EA59CAA}"/>
          </ac:spMkLst>
        </pc:spChg>
      </pc:sldChg>
      <pc:sldChg chg="addSp delSp modSp new mod ord modClrScheme chgLayout">
        <pc:chgData name="Brian Ruscher" userId="183d7664-2f91-481e-8d07-de5bd237b8ae" providerId="ADAL" clId="{8E2E5108-B2DF-4BC9-9B21-352D8458E3DD}" dt="2026-06-03T18:27:17.532" v="1644" actId="14100"/>
        <pc:sldMkLst>
          <pc:docMk/>
          <pc:sldMk cId="503110715" sldId="2134805992"/>
        </pc:sldMkLst>
        <pc:spChg chg="add mod">
          <ac:chgData name="Brian Ruscher" userId="183d7664-2f91-481e-8d07-de5bd237b8ae" providerId="ADAL" clId="{8E2E5108-B2DF-4BC9-9B21-352D8458E3DD}" dt="2026-06-03T18:27:17.532" v="1644" actId="14100"/>
          <ac:spMkLst>
            <pc:docMk/>
            <pc:sldMk cId="503110715" sldId="2134805992"/>
            <ac:spMk id="2" creationId="{1B05BCBA-664B-BAAF-A581-F68F69E09BCD}"/>
          </ac:spMkLst>
        </pc:spChg>
        <pc:spChg chg="add mod ord">
          <ac:chgData name="Brian Ruscher" userId="183d7664-2f91-481e-8d07-de5bd237b8ae" providerId="ADAL" clId="{8E2E5108-B2DF-4BC9-9B21-352D8458E3DD}" dt="2026-06-02T14:32:52.059" v="785" actId="5793"/>
          <ac:spMkLst>
            <pc:docMk/>
            <pc:sldMk cId="503110715" sldId="2134805992"/>
            <ac:spMk id="4" creationId="{D7574BB4-9333-766B-C77F-31FBDFDF71CA}"/>
          </ac:spMkLst>
        </pc:spChg>
        <pc:spChg chg="add mod ord">
          <ac:chgData name="Brian Ruscher" userId="183d7664-2f91-481e-8d07-de5bd237b8ae" providerId="ADAL" clId="{8E2E5108-B2DF-4BC9-9B21-352D8458E3DD}" dt="2026-06-03T18:05:12.611" v="1303" actId="20577"/>
          <ac:spMkLst>
            <pc:docMk/>
            <pc:sldMk cId="503110715" sldId="2134805992"/>
            <ac:spMk id="5" creationId="{D1681F0F-DAA2-D2BA-3B43-29CCF78EF727}"/>
          </ac:spMkLst>
        </pc:spChg>
        <pc:spChg chg="mod">
          <ac:chgData name="Brian Ruscher" userId="183d7664-2f91-481e-8d07-de5bd237b8ae" providerId="ADAL" clId="{8E2E5108-B2DF-4BC9-9B21-352D8458E3DD}" dt="2026-06-03T18:04:37.740" v="1263" actId="14100"/>
          <ac:spMkLst>
            <pc:docMk/>
            <pc:sldMk cId="503110715" sldId="2134805992"/>
            <ac:spMk id="6" creationId="{839E41BE-B614-3FE7-ECF4-0F1E176D8311}"/>
          </ac:spMkLst>
        </pc:spChg>
      </pc:sldChg>
      <pc:sldChg chg="modSp del mod">
        <pc:chgData name="Brian Ruscher" userId="183d7664-2f91-481e-8d07-de5bd237b8ae" providerId="ADAL" clId="{8E2E5108-B2DF-4BC9-9B21-352D8458E3DD}" dt="2026-06-03T17:50:10.882" v="810" actId="47"/>
        <pc:sldMkLst>
          <pc:docMk/>
          <pc:sldMk cId="1593421587" sldId="2134805994"/>
        </pc:sldMkLst>
        <pc:spChg chg="mod">
          <ac:chgData name="Brian Ruscher" userId="183d7664-2f91-481e-8d07-de5bd237b8ae" providerId="ADAL" clId="{8E2E5108-B2DF-4BC9-9B21-352D8458E3DD}" dt="2026-06-03T17:50:08.888" v="809" actId="21"/>
          <ac:spMkLst>
            <pc:docMk/>
            <pc:sldMk cId="1593421587" sldId="2134805994"/>
            <ac:spMk id="6" creationId="{56CBD338-2572-4826-61AF-DCA340334663}"/>
          </ac:spMkLst>
        </pc:spChg>
      </pc:sldChg>
      <pc:sldChg chg="modSp mod">
        <pc:chgData name="Brian Ruscher" userId="183d7664-2f91-481e-8d07-de5bd237b8ae" providerId="ADAL" clId="{8E2E5108-B2DF-4BC9-9B21-352D8458E3DD}" dt="2026-06-03T17:51:10.419" v="842" actId="242"/>
        <pc:sldMkLst>
          <pc:docMk/>
          <pc:sldMk cId="2087083690" sldId="2134805995"/>
        </pc:sldMkLst>
        <pc:spChg chg="mod">
          <ac:chgData name="Brian Ruscher" userId="183d7664-2f91-481e-8d07-de5bd237b8ae" providerId="ADAL" clId="{8E2E5108-B2DF-4BC9-9B21-352D8458E3DD}" dt="2026-06-03T17:51:05.107" v="840" actId="20577"/>
          <ac:spMkLst>
            <pc:docMk/>
            <pc:sldMk cId="2087083690" sldId="2134805995"/>
            <ac:spMk id="2" creationId="{51349B5B-79FB-CFC8-5CBB-5A40D22F3CFB}"/>
          </ac:spMkLst>
        </pc:spChg>
        <pc:spChg chg="mod">
          <ac:chgData name="Brian Ruscher" userId="183d7664-2f91-481e-8d07-de5bd237b8ae" providerId="ADAL" clId="{8E2E5108-B2DF-4BC9-9B21-352D8458E3DD}" dt="2026-06-03T17:51:10.419" v="842" actId="242"/>
          <ac:spMkLst>
            <pc:docMk/>
            <pc:sldMk cId="2087083690" sldId="2134805995"/>
            <ac:spMk id="3" creationId="{21F8A26A-A289-9828-E660-BA6991B5762C}"/>
          </ac:spMkLst>
        </pc:spChg>
      </pc:sldChg>
      <pc:sldChg chg="modSp">
        <pc:chgData name="Brian Ruscher" userId="183d7664-2f91-481e-8d07-de5bd237b8ae" providerId="ADAL" clId="{8E2E5108-B2DF-4BC9-9B21-352D8458E3DD}" dt="2026-06-03T18:06:12.520" v="1305" actId="1076"/>
        <pc:sldMkLst>
          <pc:docMk/>
          <pc:sldMk cId="984011653" sldId="2134806000"/>
        </pc:sldMkLst>
        <pc:picChg chg="mod">
          <ac:chgData name="Brian Ruscher" userId="183d7664-2f91-481e-8d07-de5bd237b8ae" providerId="ADAL" clId="{8E2E5108-B2DF-4BC9-9B21-352D8458E3DD}" dt="2026-06-03T18:06:12.520" v="1305" actId="1076"/>
          <ac:picMkLst>
            <pc:docMk/>
            <pc:sldMk cId="984011653" sldId="2134806000"/>
            <ac:picMk id="1026" creationId="{18A6BDFE-393C-0919-4C37-0610EBB4A248}"/>
          </ac:picMkLst>
        </pc:picChg>
      </pc:sldChg>
      <pc:sldChg chg="del">
        <pc:chgData name="Brian Ruscher" userId="183d7664-2f91-481e-8d07-de5bd237b8ae" providerId="ADAL" clId="{8E2E5108-B2DF-4BC9-9B21-352D8458E3DD}" dt="2026-06-03T18:03:17.274" v="1221" actId="47"/>
        <pc:sldMkLst>
          <pc:docMk/>
          <pc:sldMk cId="0" sldId="2134806004"/>
        </pc:sldMkLst>
      </pc:sldChg>
      <pc:sldChg chg="modSp mod">
        <pc:chgData name="Brian Ruscher" userId="183d7664-2f91-481e-8d07-de5bd237b8ae" providerId="ADAL" clId="{8E2E5108-B2DF-4BC9-9B21-352D8458E3DD}" dt="2026-06-03T18:52:10.936" v="2265" actId="1076"/>
        <pc:sldMkLst>
          <pc:docMk/>
          <pc:sldMk cId="2629243730" sldId="2134806005"/>
        </pc:sldMkLst>
        <pc:spChg chg="mod">
          <ac:chgData name="Brian Ruscher" userId="183d7664-2f91-481e-8d07-de5bd237b8ae" providerId="ADAL" clId="{8E2E5108-B2DF-4BC9-9B21-352D8458E3DD}" dt="2026-06-03T18:52:10.936" v="2265" actId="1076"/>
          <ac:spMkLst>
            <pc:docMk/>
            <pc:sldMk cId="2629243730" sldId="2134806005"/>
            <ac:spMk id="3" creationId="{F6FFD679-0BFB-B88B-4035-1FBA1035542E}"/>
          </ac:spMkLst>
        </pc:spChg>
      </pc:sldChg>
      <pc:sldChg chg="add del setBg">
        <pc:chgData name="Brian Ruscher" userId="183d7664-2f91-481e-8d07-de5bd237b8ae" providerId="ADAL" clId="{8E2E5108-B2DF-4BC9-9B21-352D8458E3DD}" dt="2026-06-03T18:29:00.444" v="1648"/>
        <pc:sldMkLst>
          <pc:docMk/>
          <pc:sldMk cId="0" sldId="2134806030"/>
        </pc:sldMkLst>
      </pc:sldChg>
      <pc:sldChg chg="addSp delSp modSp new mod modClrScheme chgLayout">
        <pc:chgData name="Brian Ruscher" userId="183d7664-2f91-481e-8d07-de5bd237b8ae" providerId="ADAL" clId="{8E2E5108-B2DF-4BC9-9B21-352D8458E3DD}" dt="2026-06-03T18:53:14.911" v="2285" actId="20577"/>
        <pc:sldMkLst>
          <pc:docMk/>
          <pc:sldMk cId="2556523187" sldId="2134806030"/>
        </pc:sldMkLst>
        <pc:spChg chg="mod ord">
          <ac:chgData name="Brian Ruscher" userId="183d7664-2f91-481e-8d07-de5bd237b8ae" providerId="ADAL" clId="{8E2E5108-B2DF-4BC9-9B21-352D8458E3DD}" dt="2026-06-03T18:40:36.947" v="1701" actId="700"/>
          <ac:spMkLst>
            <pc:docMk/>
            <pc:sldMk cId="2556523187" sldId="2134806030"/>
            <ac:spMk id="2" creationId="{B725E043-5D60-6FC9-7DE9-D95937EA5445}"/>
          </ac:spMkLst>
        </pc:spChg>
        <pc:spChg chg="add del mod ord">
          <ac:chgData name="Brian Ruscher" userId="183d7664-2f91-481e-8d07-de5bd237b8ae" providerId="ADAL" clId="{8E2E5108-B2DF-4BC9-9B21-352D8458E3DD}" dt="2026-06-03T18:43:52.203" v="1922" actId="478"/>
          <ac:spMkLst>
            <pc:docMk/>
            <pc:sldMk cId="2556523187" sldId="2134806030"/>
            <ac:spMk id="3" creationId="{C642EBEF-AF88-B81F-E135-0AA8AC6351A7}"/>
          </ac:spMkLst>
        </pc:spChg>
        <pc:spChg chg="mod topLvl">
          <ac:chgData name="Brian Ruscher" userId="183d7664-2f91-481e-8d07-de5bd237b8ae" providerId="ADAL" clId="{8E2E5108-B2DF-4BC9-9B21-352D8458E3DD}" dt="2026-06-03T18:45:12.344" v="2058" actId="207"/>
          <ac:spMkLst>
            <pc:docMk/>
            <pc:sldMk cId="2556523187" sldId="2134806030"/>
            <ac:spMk id="6" creationId="{DDCBDD58-2F75-9B2A-D6E4-B464D1582A7C}"/>
          </ac:spMkLst>
        </pc:spChg>
        <pc:spChg chg="mod topLvl">
          <ac:chgData name="Brian Ruscher" userId="183d7664-2f91-481e-8d07-de5bd237b8ae" providerId="ADAL" clId="{8E2E5108-B2DF-4BC9-9B21-352D8458E3DD}" dt="2026-06-03T18:45:04.807" v="2057" actId="165"/>
          <ac:spMkLst>
            <pc:docMk/>
            <pc:sldMk cId="2556523187" sldId="2134806030"/>
            <ac:spMk id="7" creationId="{0C156392-BD0A-70ED-2F6C-8F1148A73BB3}"/>
          </ac:spMkLst>
        </pc:spChg>
        <pc:spChg chg="mod topLvl">
          <ac:chgData name="Brian Ruscher" userId="183d7664-2f91-481e-8d07-de5bd237b8ae" providerId="ADAL" clId="{8E2E5108-B2DF-4BC9-9B21-352D8458E3DD}" dt="2026-06-03T18:52:50.730" v="2283" actId="207"/>
          <ac:spMkLst>
            <pc:docMk/>
            <pc:sldMk cId="2556523187" sldId="2134806030"/>
            <ac:spMk id="8" creationId="{69E1A3A2-635C-CB88-22C2-24830E34A719}"/>
          </ac:spMkLst>
        </pc:spChg>
        <pc:spChg chg="mod topLvl">
          <ac:chgData name="Brian Ruscher" userId="183d7664-2f91-481e-8d07-de5bd237b8ae" providerId="ADAL" clId="{8E2E5108-B2DF-4BC9-9B21-352D8458E3DD}" dt="2026-06-03T18:45:15.074" v="2059" actId="207"/>
          <ac:spMkLst>
            <pc:docMk/>
            <pc:sldMk cId="2556523187" sldId="2134806030"/>
            <ac:spMk id="9" creationId="{2912B4DA-BCC3-EE7A-2257-4F1A7065B2A2}"/>
          </ac:spMkLst>
        </pc:spChg>
        <pc:spChg chg="mod topLvl">
          <ac:chgData name="Brian Ruscher" userId="183d7664-2f91-481e-8d07-de5bd237b8ae" providerId="ADAL" clId="{8E2E5108-B2DF-4BC9-9B21-352D8458E3DD}" dt="2026-06-03T18:45:19.489" v="2060" actId="2085"/>
          <ac:spMkLst>
            <pc:docMk/>
            <pc:sldMk cId="2556523187" sldId="2134806030"/>
            <ac:spMk id="10" creationId="{7DE3E934-CA27-1648-7EF8-35ABD5ACFCE1}"/>
          </ac:spMkLst>
        </pc:spChg>
        <pc:spChg chg="mod topLvl">
          <ac:chgData name="Brian Ruscher" userId="183d7664-2f91-481e-8d07-de5bd237b8ae" providerId="ADAL" clId="{8E2E5108-B2DF-4BC9-9B21-352D8458E3DD}" dt="2026-06-03T18:53:12.184" v="2284" actId="6549"/>
          <ac:spMkLst>
            <pc:docMk/>
            <pc:sldMk cId="2556523187" sldId="2134806030"/>
            <ac:spMk id="11" creationId="{D8108632-4E97-C55F-4579-01BBF4E19458}"/>
          </ac:spMkLst>
        </pc:spChg>
        <pc:spChg chg="mod topLvl">
          <ac:chgData name="Brian Ruscher" userId="183d7664-2f91-481e-8d07-de5bd237b8ae" providerId="ADAL" clId="{8E2E5108-B2DF-4BC9-9B21-352D8458E3DD}" dt="2026-06-03T18:45:29.928" v="2062" actId="2085"/>
          <ac:spMkLst>
            <pc:docMk/>
            <pc:sldMk cId="2556523187" sldId="2134806030"/>
            <ac:spMk id="12" creationId="{D14F9B95-61FF-E795-4096-039A30A7D81E}"/>
          </ac:spMkLst>
        </pc:spChg>
        <pc:spChg chg="mod topLvl">
          <ac:chgData name="Brian Ruscher" userId="183d7664-2f91-481e-8d07-de5bd237b8ae" providerId="ADAL" clId="{8E2E5108-B2DF-4BC9-9B21-352D8458E3DD}" dt="2026-06-03T18:45:37.093" v="2063" actId="2085"/>
          <ac:spMkLst>
            <pc:docMk/>
            <pc:sldMk cId="2556523187" sldId="2134806030"/>
            <ac:spMk id="13" creationId="{C0B44E9A-7F5D-D9E4-D6C4-E38786C63BEC}"/>
          </ac:spMkLst>
        </pc:spChg>
        <pc:spChg chg="mod topLvl">
          <ac:chgData name="Brian Ruscher" userId="183d7664-2f91-481e-8d07-de5bd237b8ae" providerId="ADAL" clId="{8E2E5108-B2DF-4BC9-9B21-352D8458E3DD}" dt="2026-06-03T18:53:14.911" v="2285" actId="20577"/>
          <ac:spMkLst>
            <pc:docMk/>
            <pc:sldMk cId="2556523187" sldId="2134806030"/>
            <ac:spMk id="14" creationId="{4B565AA0-B55F-AC53-BF12-05A83D8299EF}"/>
          </ac:spMkLst>
        </pc:spChg>
        <pc:grpChg chg="del">
          <ac:chgData name="Brian Ruscher" userId="183d7664-2f91-481e-8d07-de5bd237b8ae" providerId="ADAL" clId="{8E2E5108-B2DF-4BC9-9B21-352D8458E3DD}" dt="2026-06-03T18:45:04.807" v="2057" actId="165"/>
          <ac:grpSpMkLst>
            <pc:docMk/>
            <pc:sldMk cId="2556523187" sldId="2134806030"/>
            <ac:grpSpMk id="5" creationId="{67F76C64-D900-41A0-F84A-6009893FC928}"/>
          </ac:grpSpMkLst>
        </pc:grpChg>
        <pc:graphicFrameChg chg="add del mod modGraphic">
          <ac:chgData name="Brian Ruscher" userId="183d7664-2f91-481e-8d07-de5bd237b8ae" providerId="ADAL" clId="{8E2E5108-B2DF-4BC9-9B21-352D8458E3DD}" dt="2026-06-03T18:45:01.508" v="2056" actId="18245"/>
          <ac:graphicFrameMkLst>
            <pc:docMk/>
            <pc:sldMk cId="2556523187" sldId="2134806030"/>
            <ac:graphicFrameMk id="4" creationId="{64966AFD-4B0B-7601-F257-4160CCDAA947}"/>
          </ac:graphicFrameMkLst>
        </pc:graphicFrameChg>
      </pc:sldChg>
      <pc:sldChg chg="add del">
        <pc:chgData name="Brian Ruscher" userId="183d7664-2f91-481e-8d07-de5bd237b8ae" providerId="ADAL" clId="{8E2E5108-B2DF-4BC9-9B21-352D8458E3DD}" dt="2026-06-03T18:29:00.444" v="1648"/>
        <pc:sldMkLst>
          <pc:docMk/>
          <pc:sldMk cId="0" sldId="2134806031"/>
        </pc:sldMkLst>
      </pc:sldChg>
      <pc:sldChg chg="new">
        <pc:chgData name="Brian Ruscher" userId="183d7664-2f91-481e-8d07-de5bd237b8ae" providerId="ADAL" clId="{8E2E5108-B2DF-4BC9-9B21-352D8458E3DD}" dt="2026-06-03T18:46:56.407" v="2218" actId="680"/>
        <pc:sldMkLst>
          <pc:docMk/>
          <pc:sldMk cId="4079455790" sldId="2134806031"/>
        </pc:sldMkLst>
      </pc:sldChg>
      <pc:sldChg chg="add del">
        <pc:chgData name="Brian Ruscher" userId="183d7664-2f91-481e-8d07-de5bd237b8ae" providerId="ADAL" clId="{8E2E5108-B2DF-4BC9-9B21-352D8458E3DD}" dt="2026-06-03T18:29:00.444" v="1648"/>
        <pc:sldMkLst>
          <pc:docMk/>
          <pc:sldMk cId="0" sldId="2134806032"/>
        </pc:sldMkLst>
      </pc:sldChg>
      <pc:sldChg chg="add del">
        <pc:chgData name="Brian Ruscher" userId="183d7664-2f91-481e-8d07-de5bd237b8ae" providerId="ADAL" clId="{8E2E5108-B2DF-4BC9-9B21-352D8458E3DD}" dt="2026-06-03T18:29:00.444" v="1648"/>
        <pc:sldMkLst>
          <pc:docMk/>
          <pc:sldMk cId="0" sldId="2134806033"/>
        </pc:sldMkLst>
      </pc:sldChg>
      <pc:sldChg chg="addSp modSp add mod">
        <pc:chgData name="Brian Ruscher" userId="183d7664-2f91-481e-8d07-de5bd237b8ae" providerId="ADAL" clId="{8E2E5108-B2DF-4BC9-9B21-352D8458E3DD}" dt="2026-06-03T18:51:09.025" v="2232" actId="1076"/>
        <pc:sldMkLst>
          <pc:docMk/>
          <pc:sldMk cId="1325447286" sldId="2134806033"/>
        </pc:sldMkLst>
        <pc:spChg chg="mod">
          <ac:chgData name="Brian Ruscher" userId="183d7664-2f91-481e-8d07-de5bd237b8ae" providerId="ADAL" clId="{8E2E5108-B2DF-4BC9-9B21-352D8458E3DD}" dt="2026-06-03T18:51:09.025" v="2232" actId="1076"/>
          <ac:spMkLst>
            <pc:docMk/>
            <pc:sldMk cId="1325447286" sldId="2134806033"/>
            <ac:spMk id="2" creationId="{71871272-BC0E-9B9C-1E5C-A34CD75339C6}"/>
          </ac:spMkLst>
        </pc:spChg>
        <pc:spChg chg="add mod">
          <ac:chgData name="Brian Ruscher" userId="183d7664-2f91-481e-8d07-de5bd237b8ae" providerId="ADAL" clId="{8E2E5108-B2DF-4BC9-9B21-352D8458E3DD}" dt="2026-06-03T18:50:39.969" v="2225" actId="14100"/>
          <ac:spMkLst>
            <pc:docMk/>
            <pc:sldMk cId="1325447286" sldId="2134806033"/>
            <ac:spMk id="3" creationId="{7490E796-96CC-E896-A03D-DCD37C21D1B1}"/>
          </ac:spMkLst>
        </pc:spChg>
        <pc:spChg chg="add mod">
          <ac:chgData name="Brian Ruscher" userId="183d7664-2f91-481e-8d07-de5bd237b8ae" providerId="ADAL" clId="{8E2E5108-B2DF-4BC9-9B21-352D8458E3DD}" dt="2026-06-03T18:50:42.693" v="2227" actId="1076"/>
          <ac:spMkLst>
            <pc:docMk/>
            <pc:sldMk cId="1325447286" sldId="2134806033"/>
            <ac:spMk id="4" creationId="{D1590D27-C985-A993-0B44-BB4941DC2D2A}"/>
          </ac:spMkLst>
        </pc:spChg>
        <pc:spChg chg="add mod">
          <ac:chgData name="Brian Ruscher" userId="183d7664-2f91-481e-8d07-de5bd237b8ae" providerId="ADAL" clId="{8E2E5108-B2DF-4BC9-9B21-352D8458E3DD}" dt="2026-06-03T18:50:47.645" v="2229" actId="1076"/>
          <ac:spMkLst>
            <pc:docMk/>
            <pc:sldMk cId="1325447286" sldId="2134806033"/>
            <ac:spMk id="5" creationId="{5DC9902A-046F-36A2-1508-E006ACD0DA0F}"/>
          </ac:spMkLst>
        </pc:spChg>
        <pc:spChg chg="add mod">
          <ac:chgData name="Brian Ruscher" userId="183d7664-2f91-481e-8d07-de5bd237b8ae" providerId="ADAL" clId="{8E2E5108-B2DF-4BC9-9B21-352D8458E3DD}" dt="2026-06-03T18:50:51.112" v="2231" actId="1076"/>
          <ac:spMkLst>
            <pc:docMk/>
            <pc:sldMk cId="1325447286" sldId="2134806033"/>
            <ac:spMk id="6" creationId="{D4DDC16F-88A8-021D-BFD8-9B15E3B3E1D6}"/>
          </ac:spMkLst>
        </pc:spChg>
      </pc:sldChg>
      <pc:sldChg chg="add del">
        <pc:chgData name="Brian Ruscher" userId="183d7664-2f91-481e-8d07-de5bd237b8ae" providerId="ADAL" clId="{8E2E5108-B2DF-4BC9-9B21-352D8458E3DD}" dt="2026-06-03T18:29:00.444" v="1648"/>
        <pc:sldMkLst>
          <pc:docMk/>
          <pc:sldMk cId="0" sldId="2134806034"/>
        </pc:sldMkLst>
      </pc:sldChg>
      <pc:sldChg chg="add del">
        <pc:chgData name="Brian Ruscher" userId="183d7664-2f91-481e-8d07-de5bd237b8ae" providerId="ADAL" clId="{8E2E5108-B2DF-4BC9-9B21-352D8458E3DD}" dt="2026-06-03T18:29:00.444" v="1648"/>
        <pc:sldMkLst>
          <pc:docMk/>
          <pc:sldMk cId="0" sldId="2134806035"/>
        </pc:sldMkLst>
      </pc:sldChg>
      <pc:sldChg chg="add del setBg modNotes">
        <pc:chgData name="Brian Ruscher" userId="183d7664-2f91-481e-8d07-de5bd237b8ae" providerId="ADAL" clId="{8E2E5108-B2DF-4BC9-9B21-352D8458E3DD}" dt="2026-06-03T18:29:00.444" v="1648"/>
        <pc:sldMkLst>
          <pc:docMk/>
          <pc:sldMk cId="0" sldId="2134806036"/>
        </pc:sldMkLst>
      </pc:sldChg>
      <pc:sldMasterChg chg="modSldLayout">
        <pc:chgData name="Brian Ruscher" userId="183d7664-2f91-481e-8d07-de5bd237b8ae" providerId="ADAL" clId="{8E2E5108-B2DF-4BC9-9B21-352D8458E3DD}" dt="2026-06-04T13:00:28.938" v="2322" actId="1076"/>
        <pc:sldMasterMkLst>
          <pc:docMk/>
          <pc:sldMasterMk cId="0" sldId="2147483648"/>
        </pc:sldMasterMkLst>
        <pc:sldLayoutChg chg="addSp delSp modSp mod">
          <pc:chgData name="Brian Ruscher" userId="183d7664-2f91-481e-8d07-de5bd237b8ae" providerId="ADAL" clId="{8E2E5108-B2DF-4BC9-9B21-352D8458E3DD}" dt="2026-06-04T13:00:28.938" v="2322" actId="1076"/>
          <pc:sldLayoutMkLst>
            <pc:docMk/>
            <pc:sldMasterMk cId="0" sldId="2147483648"/>
            <pc:sldLayoutMk cId="538635483" sldId="2147483950"/>
          </pc:sldLayoutMkLst>
          <pc:picChg chg="add del">
            <ac:chgData name="Brian Ruscher" userId="183d7664-2f91-481e-8d07-de5bd237b8ae" providerId="ADAL" clId="{8E2E5108-B2DF-4BC9-9B21-352D8458E3DD}" dt="2026-06-04T12:59:59.182" v="2320" actId="478"/>
            <ac:picMkLst>
              <pc:docMk/>
              <pc:sldMasterMk cId="0" sldId="2147483648"/>
              <pc:sldLayoutMk cId="538635483" sldId="2147483950"/>
              <ac:picMk id="3" creationId="{AFAF4B67-4339-21AD-8582-34AEED4DFC17}"/>
            </ac:picMkLst>
          </pc:picChg>
          <pc:picChg chg="mod">
            <ac:chgData name="Brian Ruscher" userId="183d7664-2f91-481e-8d07-de5bd237b8ae" providerId="ADAL" clId="{8E2E5108-B2DF-4BC9-9B21-352D8458E3DD}" dt="2026-06-04T13:00:28.938" v="2322" actId="1076"/>
            <ac:picMkLst>
              <pc:docMk/>
              <pc:sldMasterMk cId="0" sldId="2147483648"/>
              <pc:sldLayoutMk cId="538635483" sldId="2147483950"/>
              <ac:picMk id="11" creationId="{61AAA7F3-71C2-C20E-35AC-0EAF96FAA11C}"/>
            </ac:picMkLst>
          </pc:picChg>
          <pc:picChg chg="add del mod ord modCrop">
            <ac:chgData name="Brian Ruscher" userId="183d7664-2f91-481e-8d07-de5bd237b8ae" providerId="ADAL" clId="{8E2E5108-B2DF-4BC9-9B21-352D8458E3DD}" dt="2026-06-04T12:58:56.810" v="2319" actId="478"/>
            <ac:picMkLst>
              <pc:docMk/>
              <pc:sldMasterMk cId="0" sldId="2147483648"/>
              <pc:sldLayoutMk cId="538635483" sldId="2147483950"/>
              <ac:picMk id="14" creationId="{53A51269-19F5-CB15-D777-E0C18072A458}"/>
            </ac:picMkLst>
          </pc:picChg>
        </pc:sldLayoutChg>
        <pc:sldLayoutChg chg="addSp delSp modSp">
          <pc:chgData name="Brian Ruscher" userId="183d7664-2f91-481e-8d07-de5bd237b8ae" providerId="ADAL" clId="{8E2E5108-B2DF-4BC9-9B21-352D8458E3DD}" dt="2026-06-02T14:47:18.186" v="807" actId="1076"/>
          <pc:sldLayoutMkLst>
            <pc:docMk/>
            <pc:sldMasterMk cId="0" sldId="2147483648"/>
            <pc:sldLayoutMk cId="638286255" sldId="2147483960"/>
          </pc:sldLayoutMkLst>
          <pc:spChg chg="mod">
            <ac:chgData name="Brian Ruscher" userId="183d7664-2f91-481e-8d07-de5bd237b8ae" providerId="ADAL" clId="{8E2E5108-B2DF-4BC9-9B21-352D8458E3DD}" dt="2026-06-02T14:47:18.186" v="807" actId="1076"/>
            <ac:spMkLst>
              <pc:docMk/>
              <pc:sldMasterMk cId="0" sldId="2147483648"/>
              <pc:sldLayoutMk cId="638286255" sldId="2147483960"/>
              <ac:spMk id="3" creationId="{00000000-0000-0000-0000-000000000000}"/>
            </ac:spMkLst>
          </pc:spChg>
          <pc:picChg chg="add mod">
            <ac:chgData name="Brian Ruscher" userId="183d7664-2f91-481e-8d07-de5bd237b8ae" providerId="ADAL" clId="{8E2E5108-B2DF-4BC9-9B21-352D8458E3DD}" dt="2026-06-02T14:47:10.160" v="806" actId="11530"/>
            <ac:picMkLst>
              <pc:docMk/>
              <pc:sldMasterMk cId="0" sldId="2147483648"/>
              <pc:sldLayoutMk cId="638286255" sldId="2147483960"/>
              <ac:picMk id="1026" creationId="{4D735DB3-01C5-365C-6F42-0515DBAFAE4D}"/>
            </ac:picMkLst>
          </pc:pic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solidFill>
                  <a:schemeClr val="tx2"/>
                </a:solidFill>
              </a:rPr>
              <a:t>Bicyclist</a:t>
            </a:r>
            <a:r>
              <a:rPr lang="en-US" baseline="0">
                <a:solidFill>
                  <a:schemeClr val="tx2"/>
                </a:solidFill>
              </a:rPr>
              <a:t> &amp; Pedestrian Crashes</a:t>
            </a:r>
            <a:endParaRPr lang="en-US">
              <a:solidFill>
                <a:schemeClr val="tx2"/>
              </a:solidFill>
            </a:endParaRP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Bicyclist</c:v>
                </c:pt>
              </c:strCache>
            </c:strRef>
          </c:tx>
          <c:spPr>
            <a:ln w="31750" cap="rnd">
              <a:solidFill>
                <a:schemeClr val="accent3"/>
              </a:solidFill>
              <a:round/>
            </a:ln>
            <a:effectLst/>
          </c:spPr>
          <c:marker>
            <c:symbol val="circle"/>
            <c:size val="24"/>
            <c:spPr>
              <a:solidFill>
                <a:schemeClr val="accent3"/>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Sheet1!$A$2:$A$11</c:f>
              <c:numCache>
                <c:formatCode>General</c:formatCode>
                <c:ptCount val="10"/>
                <c:pt idx="0">
                  <c:v>2016</c:v>
                </c:pt>
                <c:pt idx="1">
                  <c:v>2017</c:v>
                </c:pt>
                <c:pt idx="2">
                  <c:v>2018</c:v>
                </c:pt>
                <c:pt idx="3">
                  <c:v>2019</c:v>
                </c:pt>
                <c:pt idx="4">
                  <c:v>2020</c:v>
                </c:pt>
                <c:pt idx="5">
                  <c:v>2021</c:v>
                </c:pt>
                <c:pt idx="6">
                  <c:v>2022</c:v>
                </c:pt>
                <c:pt idx="7">
                  <c:v>2023</c:v>
                </c:pt>
                <c:pt idx="8">
                  <c:v>2024</c:v>
                </c:pt>
                <c:pt idx="9">
                  <c:v>2025</c:v>
                </c:pt>
              </c:numCache>
            </c:numRef>
          </c:cat>
          <c:val>
            <c:numRef>
              <c:f>Sheet1!$B$2:$B$11</c:f>
              <c:numCache>
                <c:formatCode>General</c:formatCode>
                <c:ptCount val="10"/>
                <c:pt idx="0">
                  <c:v>565</c:v>
                </c:pt>
                <c:pt idx="1">
                  <c:v>584</c:v>
                </c:pt>
                <c:pt idx="2">
                  <c:v>491</c:v>
                </c:pt>
                <c:pt idx="3">
                  <c:v>493</c:v>
                </c:pt>
                <c:pt idx="4">
                  <c:v>474</c:v>
                </c:pt>
                <c:pt idx="5">
                  <c:v>513</c:v>
                </c:pt>
                <c:pt idx="6">
                  <c:v>597</c:v>
                </c:pt>
                <c:pt idx="7">
                  <c:v>827</c:v>
                </c:pt>
                <c:pt idx="8">
                  <c:v>844</c:v>
                </c:pt>
                <c:pt idx="9">
                  <c:v>839</c:v>
                </c:pt>
              </c:numCache>
            </c:numRef>
          </c:val>
          <c:smooth val="0"/>
          <c:extLst>
            <c:ext xmlns:c16="http://schemas.microsoft.com/office/drawing/2014/chart" uri="{C3380CC4-5D6E-409C-BE32-E72D297353CC}">
              <c16:uniqueId val="{00000000-6033-4438-A020-874387B5F1F0}"/>
            </c:ext>
          </c:extLst>
        </c:ser>
        <c:ser>
          <c:idx val="1"/>
          <c:order val="1"/>
          <c:tx>
            <c:strRef>
              <c:f>Sheet1!$C$1</c:f>
              <c:strCache>
                <c:ptCount val="1"/>
                <c:pt idx="0">
                  <c:v>Pedestrian</c:v>
                </c:pt>
              </c:strCache>
            </c:strRef>
          </c:tx>
          <c:spPr>
            <a:ln w="31750" cap="rnd">
              <a:solidFill>
                <a:schemeClr val="accent5"/>
              </a:solidFill>
              <a:round/>
            </a:ln>
            <a:effectLst/>
          </c:spPr>
          <c:marker>
            <c:symbol val="circle"/>
            <c:size val="24"/>
            <c:spPr>
              <a:solidFill>
                <a:schemeClr val="accen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Sheet1!$A$2:$A$11</c:f>
              <c:numCache>
                <c:formatCode>General</c:formatCode>
                <c:ptCount val="10"/>
                <c:pt idx="0">
                  <c:v>2016</c:v>
                </c:pt>
                <c:pt idx="1">
                  <c:v>2017</c:v>
                </c:pt>
                <c:pt idx="2">
                  <c:v>2018</c:v>
                </c:pt>
                <c:pt idx="3">
                  <c:v>2019</c:v>
                </c:pt>
                <c:pt idx="4">
                  <c:v>2020</c:v>
                </c:pt>
                <c:pt idx="5">
                  <c:v>2021</c:v>
                </c:pt>
                <c:pt idx="6">
                  <c:v>2022</c:v>
                </c:pt>
                <c:pt idx="7">
                  <c:v>2023</c:v>
                </c:pt>
                <c:pt idx="8">
                  <c:v>2024</c:v>
                </c:pt>
                <c:pt idx="9">
                  <c:v>2025</c:v>
                </c:pt>
              </c:numCache>
            </c:numRef>
          </c:cat>
          <c:val>
            <c:numRef>
              <c:f>Sheet1!$C$2:$C$11</c:f>
              <c:numCache>
                <c:formatCode>General</c:formatCode>
                <c:ptCount val="10"/>
                <c:pt idx="0">
                  <c:v>685</c:v>
                </c:pt>
                <c:pt idx="1">
                  <c:v>677</c:v>
                </c:pt>
                <c:pt idx="2">
                  <c:v>644</c:v>
                </c:pt>
                <c:pt idx="3">
                  <c:v>706</c:v>
                </c:pt>
                <c:pt idx="4">
                  <c:v>581</c:v>
                </c:pt>
                <c:pt idx="5">
                  <c:v>672</c:v>
                </c:pt>
                <c:pt idx="6">
                  <c:v>788</c:v>
                </c:pt>
                <c:pt idx="7">
                  <c:v>881</c:v>
                </c:pt>
                <c:pt idx="8">
                  <c:v>939</c:v>
                </c:pt>
                <c:pt idx="9">
                  <c:v>749</c:v>
                </c:pt>
              </c:numCache>
            </c:numRef>
          </c:val>
          <c:smooth val="0"/>
          <c:extLst>
            <c:ext xmlns:c16="http://schemas.microsoft.com/office/drawing/2014/chart" uri="{C3380CC4-5D6E-409C-BE32-E72D297353CC}">
              <c16:uniqueId val="{00000001-6033-4438-A020-874387B5F1F0}"/>
            </c:ext>
          </c:extLst>
        </c:ser>
        <c:ser>
          <c:idx val="2"/>
          <c:order val="2"/>
          <c:tx>
            <c:strRef>
              <c:f>Sheet1!$D$1</c:f>
              <c:strCache>
                <c:ptCount val="1"/>
                <c:pt idx="0">
                  <c:v>Killed or Seriously Injured (KSI)</c:v>
                </c:pt>
              </c:strCache>
            </c:strRef>
          </c:tx>
          <c:spPr>
            <a:ln w="31750" cap="rnd">
              <a:solidFill>
                <a:schemeClr val="accent2"/>
              </a:solidFill>
              <a:round/>
            </a:ln>
            <a:effectLst/>
          </c:spPr>
          <c:marker>
            <c:symbol val="circle"/>
            <c:size val="24"/>
            <c:spPr>
              <a:solidFill>
                <a:schemeClr val="accent2"/>
              </a:solidFill>
              <a:ln>
                <a:noFill/>
              </a:ln>
              <a:effectLst/>
            </c:spPr>
          </c:marker>
          <c:dLbls>
            <c:spPr>
              <a:noFill/>
              <a:ln>
                <a:noFill/>
              </a:ln>
              <a:effectLst/>
            </c:spPr>
            <c:txPr>
              <a:bodyPr rot="0" spcFirstLastPara="1" vertOverflow="overflow" horzOverflow="overflow" vert="horz" wrap="square" lIns="91440" tIns="91440" rIns="9144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rect">
                    <a:avLst/>
                  </a:prstGeom>
                  <a:noFill/>
                  <a:ln>
                    <a:noFill/>
                  </a:ln>
                </c15:spPr>
                <c15:showLeaderLines val="1"/>
                <c15:leaderLines>
                  <c:spPr>
                    <a:ln w="9525">
                      <a:solidFill>
                        <a:schemeClr val="dk1">
                          <a:lumMod val="50000"/>
                          <a:lumOff val="50000"/>
                        </a:schemeClr>
                      </a:solidFill>
                    </a:ln>
                    <a:effectLst/>
                  </c:spPr>
                </c15:leaderLines>
              </c:ext>
            </c:extLst>
          </c:dLbls>
          <c:cat>
            <c:numRef>
              <c:f>Sheet1!$A$2:$A$11</c:f>
              <c:numCache>
                <c:formatCode>General</c:formatCode>
                <c:ptCount val="10"/>
                <c:pt idx="0">
                  <c:v>2016</c:v>
                </c:pt>
                <c:pt idx="1">
                  <c:v>2017</c:v>
                </c:pt>
                <c:pt idx="2">
                  <c:v>2018</c:v>
                </c:pt>
                <c:pt idx="3">
                  <c:v>2019</c:v>
                </c:pt>
                <c:pt idx="4">
                  <c:v>2020</c:v>
                </c:pt>
                <c:pt idx="5">
                  <c:v>2021</c:v>
                </c:pt>
                <c:pt idx="6">
                  <c:v>2022</c:v>
                </c:pt>
                <c:pt idx="7">
                  <c:v>2023</c:v>
                </c:pt>
                <c:pt idx="8">
                  <c:v>2024</c:v>
                </c:pt>
                <c:pt idx="9">
                  <c:v>2025</c:v>
                </c:pt>
              </c:numCache>
            </c:numRef>
          </c:cat>
          <c:val>
            <c:numRef>
              <c:f>Sheet1!$D$2:$D$11</c:f>
              <c:numCache>
                <c:formatCode>General</c:formatCode>
                <c:ptCount val="10"/>
                <c:pt idx="0">
                  <c:v>197</c:v>
                </c:pt>
                <c:pt idx="1">
                  <c:v>205</c:v>
                </c:pt>
                <c:pt idx="2">
                  <c:v>217</c:v>
                </c:pt>
                <c:pt idx="3">
                  <c:v>208</c:v>
                </c:pt>
                <c:pt idx="4">
                  <c:v>198</c:v>
                </c:pt>
                <c:pt idx="5">
                  <c:v>189</c:v>
                </c:pt>
                <c:pt idx="6">
                  <c:v>205</c:v>
                </c:pt>
                <c:pt idx="7">
                  <c:v>200</c:v>
                </c:pt>
                <c:pt idx="8">
                  <c:v>229</c:v>
                </c:pt>
                <c:pt idx="9">
                  <c:v>198</c:v>
                </c:pt>
              </c:numCache>
            </c:numRef>
          </c:val>
          <c:smooth val="0"/>
          <c:extLst>
            <c:ext xmlns:c16="http://schemas.microsoft.com/office/drawing/2014/chart" uri="{C3380CC4-5D6E-409C-BE32-E72D297353CC}">
              <c16:uniqueId val="{00000002-6033-4438-A020-874387B5F1F0}"/>
            </c:ext>
          </c:extLst>
        </c:ser>
        <c:dLbls>
          <c:showLegendKey val="0"/>
          <c:showVal val="0"/>
          <c:showCatName val="0"/>
          <c:showSerName val="0"/>
          <c:showPercent val="0"/>
          <c:showBubbleSize val="0"/>
        </c:dLbls>
        <c:marker val="1"/>
        <c:smooth val="0"/>
        <c:axId val="1185850944"/>
        <c:axId val="1185850464"/>
      </c:lineChart>
      <c:catAx>
        <c:axId val="1185850944"/>
        <c:scaling>
          <c:orientation val="minMax"/>
        </c:scaling>
        <c:delete val="0"/>
        <c:axPos val="b"/>
        <c:numFmt formatCode="General" sourceLinked="1"/>
        <c:majorTickMark val="none"/>
        <c:minorTickMark val="none"/>
        <c:tickLblPos val="nextTo"/>
        <c:spPr>
          <a:noFill/>
          <a:ln w="19050" cap="flat" cmpd="sng" algn="ctr">
            <a:noFill/>
            <a:round/>
          </a:ln>
          <a:effectLst/>
        </c:spPr>
        <c:txPr>
          <a:bodyPr rot="-60000000" spcFirstLastPara="1" vertOverflow="ellipsis" vert="horz" wrap="square" anchor="ctr" anchorCtr="1"/>
          <a:lstStyle/>
          <a:p>
            <a:pPr>
              <a:defRPr sz="1197" b="0" i="0" u="none" strike="noStrike" kern="1200" cap="all" baseline="0">
                <a:solidFill>
                  <a:schemeClr val="tx2"/>
                </a:solidFill>
                <a:latin typeface="+mn-lt"/>
                <a:ea typeface="+mn-ea"/>
                <a:cs typeface="+mn-cs"/>
              </a:defRPr>
            </a:pPr>
            <a:endParaRPr lang="en-US"/>
          </a:p>
        </c:txPr>
        <c:crossAx val="1185850464"/>
        <c:crosses val="autoZero"/>
        <c:auto val="1"/>
        <c:lblAlgn val="ctr"/>
        <c:lblOffset val="100"/>
        <c:noMultiLvlLbl val="0"/>
      </c:catAx>
      <c:valAx>
        <c:axId val="1185850464"/>
        <c:scaling>
          <c:orientation val="minMax"/>
        </c:scaling>
        <c:delete val="1"/>
        <c:axPos val="l"/>
        <c:majorGridlines>
          <c:spPr>
            <a:ln w="9525" cap="flat" cmpd="sng" algn="ctr">
              <a:noFill/>
              <a:round/>
            </a:ln>
            <a:effectLst/>
          </c:spPr>
        </c:majorGridlines>
        <c:numFmt formatCode="General" sourceLinked="1"/>
        <c:majorTickMark val="none"/>
        <c:minorTickMark val="none"/>
        <c:tickLblPos val="nextTo"/>
        <c:crossAx val="1185850944"/>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4489795517988153"/>
          <c:y val="0.11729266362207758"/>
          <c:w val="0.59283475490384807"/>
          <c:h val="0.7819627688581593"/>
        </c:manualLayout>
      </c:layout>
      <c:barChart>
        <c:barDir val="col"/>
        <c:grouping val="clustered"/>
        <c:varyColors val="0"/>
        <c:ser>
          <c:idx val="0"/>
          <c:order val="0"/>
          <c:tx>
            <c:strRef>
              <c:f>Sheet1!$B$1</c:f>
              <c:strCache>
                <c:ptCount val="1"/>
                <c:pt idx="0">
                  <c:v>Motorist-Caused Crashes per Million Bicyclist Miles</c:v>
                </c:pt>
              </c:strCache>
            </c:strRef>
          </c:tx>
          <c:spPr>
            <a:solidFill>
              <a:schemeClr val="accent1"/>
            </a:solidFill>
            <a:ln>
              <a:noFill/>
            </a:ln>
            <a:effectLst/>
          </c:spPr>
          <c:invertIfNegative val="0"/>
          <c:dLbls>
            <c:dLbl>
              <c:idx val="0"/>
              <c:layout>
                <c:manualLayout>
                  <c:x val="0"/>
                  <c:y val="0.68789059024677401"/>
                </c:manualLayout>
              </c:layout>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99C-460A-9739-F10218797F8D}"/>
                </c:ext>
              </c:extLst>
            </c:dLbl>
            <c:dLbl>
              <c:idx val="1"/>
              <c:layout>
                <c:manualLayout>
                  <c:x val="0"/>
                  <c:y val="0.56494844220266971"/>
                </c:manualLayout>
              </c:layout>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99C-460A-9739-F10218797F8D}"/>
                </c:ext>
              </c:extLst>
            </c:dLbl>
            <c:dLbl>
              <c:idx val="2"/>
              <c:layout>
                <c:manualLayout>
                  <c:x val="1.5873015873014709E-3"/>
                  <c:y val="0.33955450412181182"/>
                </c:manualLayout>
              </c:layout>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99C-460A-9739-F10218797F8D}"/>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lumMod val="75000"/>
                        <a:lumOff val="25000"/>
                      </a:schemeClr>
                    </a:solidFill>
                    <a:latin typeface="Franklin Gothic Book" panose="020B05030201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Travel Lane</c:v>
                </c:pt>
                <c:pt idx="1">
                  <c:v>Bike Lane</c:v>
                </c:pt>
                <c:pt idx="2">
                  <c:v>Sidewalk</c:v>
                </c:pt>
              </c:strCache>
            </c:strRef>
          </c:cat>
          <c:val>
            <c:numRef>
              <c:f>Sheet1!$B$2:$B$4</c:f>
              <c:numCache>
                <c:formatCode>#,##0.0</c:formatCode>
                <c:ptCount val="3"/>
                <c:pt idx="0">
                  <c:v>16.3</c:v>
                </c:pt>
                <c:pt idx="1">
                  <c:v>13.4</c:v>
                </c:pt>
                <c:pt idx="2">
                  <c:v>8.1999999999999993</c:v>
                </c:pt>
              </c:numCache>
            </c:numRef>
          </c:val>
          <c:extLst>
            <c:ext xmlns:c16="http://schemas.microsoft.com/office/drawing/2014/chart" uri="{C3380CC4-5D6E-409C-BE32-E72D297353CC}">
              <c16:uniqueId val="{00000003-299C-460A-9739-F10218797F8D}"/>
            </c:ext>
          </c:extLst>
        </c:ser>
        <c:dLbls>
          <c:showLegendKey val="0"/>
          <c:showVal val="0"/>
          <c:showCatName val="0"/>
          <c:showSerName val="0"/>
          <c:showPercent val="0"/>
          <c:showBubbleSize val="0"/>
        </c:dLbls>
        <c:gapWidth val="219"/>
        <c:overlap val="-27"/>
        <c:axId val="-685866528"/>
        <c:axId val="-685860000"/>
      </c:barChart>
      <c:lineChart>
        <c:grouping val="stacked"/>
        <c:varyColors val="0"/>
        <c:ser>
          <c:idx val="2"/>
          <c:order val="2"/>
          <c:tx>
            <c:strRef>
              <c:f>Sheet1!$D$1</c:f>
              <c:strCache>
                <c:ptCount val="1"/>
                <c:pt idx="0">
                  <c:v>Bicyclist Average Speed</c:v>
                </c:pt>
              </c:strCache>
            </c:strRef>
          </c:tx>
          <c:spPr>
            <a:ln w="25400" cap="rnd">
              <a:noFill/>
              <a:round/>
            </a:ln>
            <a:effectLst/>
          </c:spPr>
          <c:marker>
            <c:symbol val="square"/>
            <c:size val="13"/>
            <c:spPr>
              <a:solidFill>
                <a:schemeClr val="accent4">
                  <a:lumMod val="60000"/>
                  <a:lumOff val="40000"/>
                </a:schemeClr>
              </a:solidFill>
              <a:ln w="9525">
                <a:solidFill>
                  <a:schemeClr val="accent4">
                    <a:lumMod val="60000"/>
                    <a:lumOff val="40000"/>
                  </a:schemeClr>
                </a:solidFill>
              </a:ln>
              <a:effectLst/>
            </c:spPr>
          </c:marker>
          <c:dLbls>
            <c:dLbl>
              <c:idx val="0"/>
              <c:layout>
                <c:manualLayout>
                  <c:x val="1.4226718722397939E-2"/>
                  <c:y val="7.0252656025202392E-2"/>
                </c:manualLayout>
              </c:layout>
              <c:tx>
                <c:rich>
                  <a:bodyPr/>
                  <a:lstStyle/>
                  <a:p>
                    <a:fld id="{BFC7A9B5-6254-4B87-B34F-12894A3683A6}" type="VALUE">
                      <a:rPr lang="en-US" smtClean="0"/>
                      <a:pPr/>
                      <a:t>[VALUE]</a:t>
                    </a:fld>
                    <a:r>
                      <a:rPr lang="en-US"/>
                      <a:t> MPH</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299C-460A-9739-F10218797F8D}"/>
                </c:ext>
              </c:extLst>
            </c:dLbl>
            <c:dLbl>
              <c:idx val="1"/>
              <c:layout>
                <c:manualLayout>
                  <c:x val="2.0634920634920634E-2"/>
                  <c:y val="4.0980716014701372E-2"/>
                </c:manualLayout>
              </c:layout>
              <c:tx>
                <c:rich>
                  <a:bodyPr/>
                  <a:lstStyle/>
                  <a:p>
                    <a:fld id="{704D65F4-97F8-403E-93A5-EC25D2B3D2ED}" type="VALUE">
                      <a:rPr lang="en-US" smtClean="0"/>
                      <a:pPr/>
                      <a:t>[VALUE]</a:t>
                    </a:fld>
                    <a:r>
                      <a:rPr lang="en-US"/>
                      <a:t> MPH</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299C-460A-9739-F10218797F8D}"/>
                </c:ext>
              </c:extLst>
            </c:dLbl>
            <c:dLbl>
              <c:idx val="2"/>
              <c:layout>
                <c:manualLayout>
                  <c:x val="-1.37183477065368E-2"/>
                  <c:y val="-3.2199134011551125E-2"/>
                </c:manualLayout>
              </c:layout>
              <c:tx>
                <c:rich>
                  <a:bodyPr rot="0" spcFirstLastPara="1" vertOverflow="ellipsis" vert="horz" wrap="square" lIns="38100" tIns="19050" rIns="38100" bIns="19050" anchor="ctr" anchorCtr="1">
                    <a:noAutofit/>
                  </a:bodyPr>
                  <a:lstStyle/>
                  <a:p>
                    <a:pPr>
                      <a:defRPr sz="1600" b="0" i="0" u="none" strike="noStrike" kern="1200" baseline="0">
                        <a:solidFill>
                          <a:schemeClr val="tx1"/>
                        </a:solidFill>
                        <a:latin typeface="Franklin Gothic Book" panose="020B0503020102020204" pitchFamily="34" charset="0"/>
                        <a:ea typeface="+mn-ea"/>
                        <a:cs typeface="+mn-cs"/>
                      </a:defRPr>
                    </a:pPr>
                    <a:r>
                      <a:rPr lang="en-US">
                        <a:solidFill>
                          <a:schemeClr val="tx1"/>
                        </a:solidFill>
                      </a:rPr>
                      <a:t> 9.3 MPH</a:t>
                    </a:r>
                  </a:p>
                </c:rich>
              </c:tx>
              <c:spPr>
                <a:noFill/>
                <a:ln>
                  <a:noFill/>
                </a:ln>
                <a:effectLst/>
              </c:spPr>
              <c:txPr>
                <a:bodyPr rot="0" spcFirstLastPara="1" vertOverflow="ellipsis" vert="horz" wrap="square" lIns="38100" tIns="19050" rIns="38100" bIns="19050" anchor="ctr" anchorCtr="1">
                  <a:noAutofit/>
                </a:bodyPr>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1934120734908135"/>
                      <c:h val="0.1087159851990008"/>
                    </c:manualLayout>
                  </c15:layout>
                  <c15:showDataLabelsRange val="0"/>
                </c:ext>
                <c:ext xmlns:c16="http://schemas.microsoft.com/office/drawing/2014/chart" uri="{C3380CC4-5D6E-409C-BE32-E72D297353CC}">
                  <c16:uniqueId val="{00000006-299C-460A-9739-F10218797F8D}"/>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Travel Lane</c:v>
                </c:pt>
                <c:pt idx="1">
                  <c:v>Bike Lane</c:v>
                </c:pt>
                <c:pt idx="2">
                  <c:v>Sidewalk</c:v>
                </c:pt>
              </c:strCache>
            </c:strRef>
          </c:cat>
          <c:val>
            <c:numRef>
              <c:f>Sheet1!$D$2:$D$4</c:f>
              <c:numCache>
                <c:formatCode>General</c:formatCode>
                <c:ptCount val="3"/>
                <c:pt idx="0">
                  <c:v>14.5</c:v>
                </c:pt>
                <c:pt idx="1">
                  <c:v>11.8</c:v>
                </c:pt>
                <c:pt idx="2">
                  <c:v>9.3000000000000007</c:v>
                </c:pt>
              </c:numCache>
            </c:numRef>
          </c:val>
          <c:smooth val="0"/>
          <c:extLst>
            <c:ext xmlns:c16="http://schemas.microsoft.com/office/drawing/2014/chart" uri="{C3380CC4-5D6E-409C-BE32-E72D297353CC}">
              <c16:uniqueId val="{00000007-299C-460A-9739-F10218797F8D}"/>
            </c:ext>
          </c:extLst>
        </c:ser>
        <c:dLbls>
          <c:showLegendKey val="0"/>
          <c:showVal val="0"/>
          <c:showCatName val="0"/>
          <c:showSerName val="0"/>
          <c:showPercent val="0"/>
          <c:showBubbleSize val="0"/>
        </c:dLbls>
        <c:marker val="1"/>
        <c:smooth val="0"/>
        <c:axId val="-685866528"/>
        <c:axId val="-685860000"/>
      </c:lineChart>
      <c:lineChart>
        <c:grouping val="stacked"/>
        <c:varyColors val="0"/>
        <c:ser>
          <c:idx val="1"/>
          <c:order val="1"/>
          <c:tx>
            <c:strRef>
              <c:f>Sheet1!$C$1</c:f>
              <c:strCache>
                <c:ptCount val="1"/>
                <c:pt idx="0">
                  <c:v>Bicyclist 85th Percentile Speed</c:v>
                </c:pt>
              </c:strCache>
            </c:strRef>
          </c:tx>
          <c:spPr>
            <a:ln w="28575" cap="rnd">
              <a:noFill/>
              <a:round/>
            </a:ln>
            <a:effectLst/>
          </c:spPr>
          <c:marker>
            <c:symbol val="square"/>
            <c:size val="14"/>
            <c:spPr>
              <a:solidFill>
                <a:schemeClr val="accent2"/>
              </a:solidFill>
              <a:ln w="9525">
                <a:solidFill>
                  <a:schemeClr val="accent2"/>
                </a:solidFill>
              </a:ln>
              <a:effectLst/>
            </c:spPr>
          </c:marker>
          <c:dLbls>
            <c:dLbl>
              <c:idx val="0"/>
              <c:layout>
                <c:manualLayout>
                  <c:x val="-4.617860267466567E-2"/>
                  <c:y val="-0.10608865571727086"/>
                </c:manualLayout>
              </c:layout>
              <c:tx>
                <c:rich>
                  <a:bodyPr/>
                  <a:lstStyle/>
                  <a:p>
                    <a:fld id="{369A1AC7-F8E3-43DD-8C44-39F77700F7FA}" type="VALUE">
                      <a:rPr lang="en-US" smtClean="0"/>
                      <a:pPr/>
                      <a:t>[VALUE]</a:t>
                    </a:fld>
                    <a:r>
                      <a:rPr lang="en-US" baseline="0"/>
                      <a:t> </a:t>
                    </a:r>
                    <a:r>
                      <a:rPr lang="en-US"/>
                      <a:t>MPH</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8-299C-460A-9739-F10218797F8D}"/>
                </c:ext>
              </c:extLst>
            </c:dLbl>
            <c:dLbl>
              <c:idx val="1"/>
              <c:layout>
                <c:manualLayout>
                  <c:x val="-4.935320584926884E-2"/>
                  <c:y val="-9.1750000000000026E-2"/>
                </c:manualLayout>
              </c:layout>
              <c:tx>
                <c:rich>
                  <a:bodyPr/>
                  <a:lstStyle/>
                  <a:p>
                    <a:fld id="{644E998B-695C-44EF-9878-B6A39453BF6F}" type="VALUE">
                      <a:rPr lang="en-US" smtClean="0"/>
                      <a:pPr/>
                      <a:t>[VALUE]</a:t>
                    </a:fld>
                    <a:r>
                      <a:rPr lang="en-US"/>
                      <a:t> MPH</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299C-460A-9739-F10218797F8D}"/>
                </c:ext>
              </c:extLst>
            </c:dLbl>
            <c:dLbl>
              <c:idx val="2"/>
              <c:layout>
                <c:manualLayout>
                  <c:x val="-4.6178602674665781E-2"/>
                  <c:y val="-9.1796803872931196E-2"/>
                </c:manualLayout>
              </c:layout>
              <c:tx>
                <c:rich>
                  <a:bodyPr/>
                  <a:lstStyle/>
                  <a:p>
                    <a:fld id="{807145E1-9A6B-43F2-B476-BC3A4E09A874}" type="VALUE">
                      <a:rPr lang="en-US" smtClean="0"/>
                      <a:pPr/>
                      <a:t>[VALUE]</a:t>
                    </a:fld>
                    <a:r>
                      <a:rPr lang="en-US" baseline="0"/>
                      <a:t> </a:t>
                    </a:r>
                    <a:r>
                      <a:rPr lang="en-US"/>
                      <a:t>MPH</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A-299C-460A-9739-F10218797F8D}"/>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Travel Lane</c:v>
                </c:pt>
                <c:pt idx="1">
                  <c:v>Bike Lane</c:v>
                </c:pt>
                <c:pt idx="2">
                  <c:v>Sidewalk</c:v>
                </c:pt>
              </c:strCache>
            </c:strRef>
          </c:cat>
          <c:val>
            <c:numRef>
              <c:f>Sheet1!$C$2:$C$4</c:f>
              <c:numCache>
                <c:formatCode>General</c:formatCode>
                <c:ptCount val="3"/>
                <c:pt idx="0">
                  <c:v>18.399999999999999</c:v>
                </c:pt>
                <c:pt idx="1">
                  <c:v>15.7</c:v>
                </c:pt>
                <c:pt idx="2">
                  <c:v>12.4</c:v>
                </c:pt>
              </c:numCache>
            </c:numRef>
          </c:val>
          <c:smooth val="0"/>
          <c:extLst>
            <c:ext xmlns:c16="http://schemas.microsoft.com/office/drawing/2014/chart" uri="{C3380CC4-5D6E-409C-BE32-E72D297353CC}">
              <c16:uniqueId val="{0000000B-299C-460A-9739-F10218797F8D}"/>
            </c:ext>
          </c:extLst>
        </c:ser>
        <c:dLbls>
          <c:showLegendKey val="0"/>
          <c:showVal val="0"/>
          <c:showCatName val="0"/>
          <c:showSerName val="0"/>
          <c:showPercent val="0"/>
          <c:showBubbleSize val="0"/>
        </c:dLbls>
        <c:marker val="1"/>
        <c:smooth val="0"/>
        <c:axId val="-685868160"/>
        <c:axId val="-685858912"/>
      </c:lineChart>
      <c:catAx>
        <c:axId val="-6858665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crossAx val="-685860000"/>
        <c:crosses val="autoZero"/>
        <c:auto val="1"/>
        <c:lblAlgn val="ctr"/>
        <c:lblOffset val="100"/>
        <c:noMultiLvlLbl val="0"/>
      </c:catAx>
      <c:valAx>
        <c:axId val="-685860000"/>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solidFill>
                <a:latin typeface="Franklin Gothic Book" panose="020B0503020102020204" pitchFamily="34" charset="0"/>
                <a:ea typeface="+mn-ea"/>
                <a:cs typeface="+mn-cs"/>
              </a:defRPr>
            </a:pPr>
            <a:endParaRPr lang="en-US"/>
          </a:p>
        </c:txPr>
        <c:crossAx val="-685866528"/>
        <c:crosses val="autoZero"/>
        <c:crossBetween val="between"/>
      </c:valAx>
      <c:valAx>
        <c:axId val="-685858912"/>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crossAx val="-685868160"/>
        <c:crosses val="max"/>
        <c:crossBetween val="between"/>
      </c:valAx>
      <c:catAx>
        <c:axId val="-685868160"/>
        <c:scaling>
          <c:orientation val="minMax"/>
        </c:scaling>
        <c:delete val="1"/>
        <c:axPos val="b"/>
        <c:numFmt formatCode="General" sourceLinked="1"/>
        <c:majorTickMark val="out"/>
        <c:minorTickMark val="none"/>
        <c:tickLblPos val="nextTo"/>
        <c:crossAx val="-685858912"/>
        <c:crosses val="autoZero"/>
        <c:auto val="1"/>
        <c:lblAlgn val="ctr"/>
        <c:lblOffset val="100"/>
        <c:noMultiLvlLbl val="0"/>
      </c:catAx>
      <c:spPr>
        <a:noFill/>
        <a:ln>
          <a:noFill/>
        </a:ln>
        <a:effectLst/>
      </c:spPr>
    </c:plotArea>
    <c:legend>
      <c:legendPos val="l"/>
      <c:layout>
        <c:manualLayout>
          <c:xMode val="edge"/>
          <c:yMode val="edge"/>
          <c:x val="9.5238095238095247E-3"/>
          <c:y val="0.21935239405286375"/>
          <c:w val="0.2680911877014725"/>
          <c:h val="0.59056715190477349"/>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solidFill>
              <a:latin typeface="Franklin Gothic Book" panose="020B0503020102020204" pitchFamily="34" charset="0"/>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8">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styleClr val="auto"/>
    </cs:fillRef>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17"/>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modernComment_4B1_CDA9A723.xml><?xml version="1.0" encoding="utf-8"?>
<p188:cmLst xmlns:a="http://schemas.openxmlformats.org/drawingml/2006/main" xmlns:r="http://schemas.openxmlformats.org/officeDocument/2006/relationships" xmlns:p188="http://schemas.microsoft.com/office/powerpoint/2018/8/main">
  <p188:cm id="{771E0CB4-CF61-4904-A70E-6D380AA65371}" authorId="{7F9F689B-055A-5FAE-C359-57204F00AF83}" created="2026-06-03T18:37:07.772">
    <pc:sldMkLst xmlns:pc="http://schemas.microsoft.com/office/powerpoint/2013/main/command">
      <pc:docMk/>
      <pc:sldMk cId="3450447651" sldId="1201"/>
    </pc:sldMkLst>
    <p188:replyLst>
      <p188:reply id="{B28D393E-363A-469A-A658-F1C731F690DE}" authorId="{6C81545E-0898-8672-EE63-8FEF49EBAACD}" created="2026-06-03T19:31:54.263">
        <p188:txBody>
          <a:bodyPr/>
          <a:lstStyle/>
          <a:p>
            <a:r>
              <a:rPr lang="en-US"/>
              <a:t>I’ve recommended striking this slide entirely.
Also recommending just 1 municipal legislative side (74-78 above), or striking these entirely if they don’t tell a compelling story. SB 382 outcomes may preempt them too, depending on recommendations of the Task Force.</a:t>
            </a:r>
          </a:p>
        </p188:txBody>
      </p188:reply>
    </p188:replyLst>
    <p188:txBody>
      <a:bodyPr/>
      <a:lstStyle/>
      <a:p>
        <a:r>
          <a:rPr lang="en-US"/>
          <a:t>[@Nathan George]  can you see if it is worth showing as a rate instead of the raw KSI? It seems like this data is not a great point of reference. 
Takeaways from how this is formatted:  
- 17 crashes from 9 years, 13 crashes in 1 year.
- 3 KSI crashes over 9 years and the same in 1 year. 
- 36% increase in bicycling but at what cost?
Also could consider removing some of the overall data points to be more direct. </a:t>
        </a:r>
      </a:p>
    </p188:txBody>
  </p188:cm>
</p188:cmLst>
</file>

<file path=ppt/comments/modernComment_7F3E8DE6_4EF0D237.xml><?xml version="1.0" encoding="utf-8"?>
<p188:cmLst xmlns:a="http://schemas.openxmlformats.org/drawingml/2006/main" xmlns:r="http://schemas.openxmlformats.org/officeDocument/2006/relationships" xmlns:p188="http://schemas.microsoft.com/office/powerpoint/2018/8/main">
  <p188:cm id="{FE6E35D9-C45A-4F77-A337-F49E9ED338D7}" authorId="{7F9F689B-055A-5FAE-C359-57204F00AF83}" created="2026-06-03T18:23:57.829">
    <pc:sldMkLst xmlns:pc="http://schemas.microsoft.com/office/powerpoint/2013/main/command">
      <pc:docMk/>
      <pc:sldMk cId="1324405303" sldId="2134805990"/>
    </pc:sldMkLst>
    <p188:txBody>
      <a:bodyPr/>
      <a:lstStyle/>
      <a:p>
        <a:r>
          <a:rPr lang="en-US"/>
          <a:t>[@Margie Tamblyn] going to hide this slide since the next one serves as a good transition.</a:t>
        </a:r>
      </a:p>
    </p188:txBody>
    <p188:extLst>
      <p:ext xmlns:p="http://schemas.openxmlformats.org/presentationml/2006/main" uri="{57CB4572-C831-44C2-8A1C-0ADB6CCDFE69}">
        <p223:reactions xmlns:p223="http://schemas.microsoft.com/office/powerpoint/2022/03/main">
          <p223:rxn type="👍">
            <p223:instance time="2026-06-03T18:26:08.987" authorId="{4996D47E-EFDD-6C84-F96C-6DB985C0C9D8}"/>
          </p223:rxn>
        </p223:reactions>
      </p:ext>
    </p188:extLst>
  </p188:cm>
</p188:cmLst>
</file>

<file path=ppt/comments/modernComment_7F3E8DE9_BE949561.xml><?xml version="1.0" encoding="utf-8"?>
<p188:cmLst xmlns:a="http://schemas.openxmlformats.org/drawingml/2006/main" xmlns:r="http://schemas.openxmlformats.org/officeDocument/2006/relationships" xmlns:p188="http://schemas.microsoft.com/office/powerpoint/2018/8/main">
  <p188:cm id="{EBF703B0-3C78-4904-8FE3-3F09C963F2FE}" authorId="{7F9F689B-055A-5FAE-C359-57204F00AF83}" created="2026-06-03T17:49:57.318">
    <pc:sldMkLst xmlns:pc="http://schemas.microsoft.com/office/powerpoint/2013/main/command">
      <pc:docMk/>
      <pc:sldMk cId="3197408609" sldId="2134805993"/>
    </pc:sldMkLst>
    <p188:txBody>
      <a:bodyPr/>
      <a:lstStyle/>
      <a:p>
        <a:r>
          <a:rPr lang="en-US"/>
          <a:t>[@Carly Diglio] can you please confirm all these functions will be live during the zoom call? </a:t>
        </a:r>
      </a:p>
    </p188:txBody>
  </p188:cm>
</p188:cmLst>
</file>

<file path=ppt/comments/modernComment_7F3E8DEC_D0F552A9.xml><?xml version="1.0" encoding="utf-8"?>
<p188:cmLst xmlns:a="http://schemas.openxmlformats.org/drawingml/2006/main" xmlns:r="http://schemas.openxmlformats.org/officeDocument/2006/relationships" xmlns:p188="http://schemas.microsoft.com/office/powerpoint/2018/8/main">
  <p188:cm id="{4A4D7B89-E379-4AAF-9185-F6CAF73A183D}" authorId="{4996D47E-EFDD-6C84-F96C-6DB985C0C9D8}" status="resolved" created="2026-06-01T12:47:24.577">
    <ac:txMkLst xmlns:ac="http://schemas.microsoft.com/office/drawing/2013/main/command">
      <pc:docMk xmlns:pc="http://schemas.microsoft.com/office/powerpoint/2013/main/command"/>
      <pc:sldMk xmlns:pc="http://schemas.microsoft.com/office/powerpoint/2013/main/command" cId="3505738409" sldId="2134805996"/>
      <ac:spMk id="3" creationId="{5FC262B4-9B9F-F797-2B8A-7B80ADD9AA8F}"/>
      <ac:txMk cp="12" len="2">
        <ac:context len="32" hash="2615552528"/>
      </ac:txMk>
    </ac:txMkLst>
    <p188:pos x="4700599" y="165576"/>
    <p188:txBody>
      <a:bodyPr/>
      <a:lstStyle/>
      <a:p>
        <a:r>
          <a:rPr lang="en-US"/>
          <a:t>MPO</a:t>
        </a:r>
      </a:p>
    </p188:txBody>
  </p188:cm>
</p188:cmLst>
</file>

<file path=ppt/comments/modernComment_7F3E8DF0_3AA6D385.xml><?xml version="1.0" encoding="utf-8"?>
<p188:cmLst xmlns:a="http://schemas.openxmlformats.org/drawingml/2006/main" xmlns:r="http://schemas.openxmlformats.org/officeDocument/2006/relationships" xmlns:p188="http://schemas.microsoft.com/office/powerpoint/2018/8/main">
  <p188:cm id="{1413031C-FC63-4F3F-9B6B-5BBF5A77ADC4}" authorId="{7F9F689B-055A-5FAE-C359-57204F00AF83}" status="resolved" created="2026-06-03T18:06:07.380" complete="100000">
    <pc:sldMkLst xmlns:pc="http://schemas.microsoft.com/office/powerpoint/2013/main/command">
      <pc:docMk/>
      <pc:sldMk cId="984011653" sldId="2134806000"/>
    </pc:sldMkLst>
    <p188:txBody>
      <a:bodyPr/>
      <a:lstStyle/>
      <a:p>
        <a:r>
          <a:rPr lang="en-US"/>
          <a:t>[@Nathan George] please change out so a local business is not referred to in this discussion. 
I’d think the “Not an e-bike” photo would work better here? </a:t>
        </a:r>
      </a:p>
    </p188:txBody>
  </p188:cm>
</p188:cmLst>
</file>

<file path=ppt/comments/modernComment_7F3E8DF9_37769841.xml><?xml version="1.0" encoding="utf-8"?>
<p188:cmLst xmlns:a="http://schemas.openxmlformats.org/drawingml/2006/main" xmlns:r="http://schemas.openxmlformats.org/officeDocument/2006/relationships" xmlns:p188="http://schemas.microsoft.com/office/powerpoint/2018/8/main">
  <p188:cm id="{4CED829F-A723-45CC-8B62-A2E93534F36B}" authorId="{948B1BBB-3410-BC1F-7BF3-F6026AC43BDF}" status="resolved" created="2026-05-29T20:15:28.299">
    <ac:deMkLst xmlns:ac="http://schemas.microsoft.com/office/drawing/2013/main/command">
      <pc:docMk xmlns:pc="http://schemas.microsoft.com/office/powerpoint/2013/main/command"/>
      <pc:sldMk xmlns:pc="http://schemas.microsoft.com/office/powerpoint/2013/main/command" cId="1610300340" sldId="1636"/>
      <ac:spMk id="13" creationId="{83884701-CE32-BCCD-072C-13EC972AB48F}"/>
    </ac:deMkLst>
    <p188:txBody>
      <a:bodyPr/>
      <a:lstStyle/>
      <a:p>
        <a:r>
          <a:rPr lang="en-US"/>
          <a:t>Replace with how 55+ feel about losing independence</a:t>
        </a:r>
      </a:p>
    </p188:txBody>
  </p188:cm>
</p188:cmLst>
</file>

<file path=ppt/comments/modernComment_7F3E8DFC_34380E2A.xml><?xml version="1.0" encoding="utf-8"?>
<p188:cmLst xmlns:a="http://schemas.openxmlformats.org/drawingml/2006/main" xmlns:r="http://schemas.openxmlformats.org/officeDocument/2006/relationships" xmlns:p188="http://schemas.microsoft.com/office/powerpoint/2018/8/main">
  <p188:cm id="{BC6C7466-99E2-4774-B50A-35BEF4D3BEFE}" authorId="{948B1BBB-3410-BC1F-7BF3-F6026AC43BDF}" status="resolved" created="2026-06-02T18:12:38.277">
    <pc:sldMkLst xmlns:pc="http://schemas.microsoft.com/office/powerpoint/2013/main/command">
      <pc:docMk/>
      <pc:sldMk cId="1163417714" sldId="1118"/>
    </pc:sldMkLst>
    <p188:txBody>
      <a:bodyPr/>
      <a:lstStyle/>
      <a:p>
        <a:r>
          <a:rPr lang="en-US"/>
          <a:t>ADD PB MPO</a:t>
        </a:r>
      </a:p>
    </p188:txBody>
  </p188:cm>
</p188:cmLst>
</file>

<file path=ppt/comments/modernComment_7F3E8DFF_6F599274.xml><?xml version="1.0" encoding="utf-8"?>
<p188:cmLst xmlns:a="http://schemas.openxmlformats.org/drawingml/2006/main" xmlns:r="http://schemas.openxmlformats.org/officeDocument/2006/relationships" xmlns:p188="http://schemas.microsoft.com/office/powerpoint/2018/8/main">
  <p188:cm id="{6A1E8313-02F6-41CF-8CED-1B2F6D267CBC}" authorId="{B9F0BF20-C32B-7872-CB51-C4033A7217B7}" status="resolved" created="2026-05-11T20:38:40.141">
    <pc:sldMkLst xmlns:pc="http://schemas.microsoft.com/office/powerpoint/2013/main/command">
      <pc:docMk/>
      <pc:sldMk cId="455613757" sldId="1237"/>
    </pc:sldMkLst>
    <p188:txBody>
      <a:bodyPr/>
      <a:lstStyle/>
      <a:p>
        <a:r>
          <a:rPr lang="en-US"/>
          <a:t>Benazir: I'd like you to do these slides. After I introduce slide 21</a:t>
        </a:r>
      </a:p>
    </p188:txBody>
    <p188:extLst>
      <p:ext xmlns:p="http://schemas.openxmlformats.org/presentationml/2006/main" uri="{57CB4572-C831-44C2-8A1C-0ADB6CCDFE69}">
        <p223:reactions xmlns:p223="http://schemas.microsoft.com/office/powerpoint/2022/03/main">
          <p223:rxn type="👍">
            <p223:instance time="2026-05-12T11:25:57.805" authorId="{B55190E1-BFCE-D309-1EDD-0D0D333C7E23}"/>
          </p223:rxn>
        </p223:reactions>
      </p:ext>
    </p188:extLst>
  </p188:cm>
</p188:cmLst>
</file>

<file path=ppt/comments/modernComment_7F3E8E00_194E4187.xml><?xml version="1.0" encoding="utf-8"?>
<p188:cmLst xmlns:a="http://schemas.openxmlformats.org/drawingml/2006/main" xmlns:r="http://schemas.openxmlformats.org/officeDocument/2006/relationships" xmlns:p188="http://schemas.microsoft.com/office/powerpoint/2018/8/main">
  <p188:cm id="{F9CA05C1-6005-4FBA-BB9A-E71B22F01DB7}" authorId="{948B1BBB-3410-BC1F-7BF3-F6026AC43BDF}" status="resolved" created="2026-05-29T20:16:20.033">
    <pc:sldMkLst xmlns:pc="http://schemas.microsoft.com/office/powerpoint/2013/main/command">
      <pc:docMk/>
      <pc:sldMk cId="2331502462" sldId="1356"/>
    </pc:sldMkLst>
    <p188:replyLst>
      <p188:reply id="{2888A724-67DE-4C5D-8AD2-861921BCB543}" authorId="{948B1BBB-3410-BC1F-7BF3-F6026AC43BDF}" created="2026-06-02T17:40:45.758">
        <p188:txBody>
          <a:bodyPr/>
          <a:lstStyle/>
          <a:p>
            <a:r>
              <a:rPr lang="en-US"/>
              <a:t>Pulled in 2 more slides from March ppt</a:t>
            </a:r>
          </a:p>
        </p188:txBody>
      </p188:reply>
    </p188:replyLst>
    <p188:txBody>
      <a:bodyPr/>
      <a:lstStyle/>
      <a:p>
        <a:r>
          <a:rPr lang="en-US"/>
          <a:t>Review March coalition data presentation for other statewide graphics</a:t>
        </a:r>
      </a:p>
    </p188:txBody>
  </p188:cm>
</p188:cmLst>
</file>

<file path=ppt/comments/modernComment_7F3E8E0F_F3278E2E.xml><?xml version="1.0" encoding="utf-8"?>
<p188:cmLst xmlns:a="http://schemas.openxmlformats.org/drawingml/2006/main" xmlns:r="http://schemas.openxmlformats.org/officeDocument/2006/relationships" xmlns:p188="http://schemas.microsoft.com/office/powerpoint/2018/8/main">
  <p188:cm id="{34EB4650-CAE0-445C-9D19-8317CD528F71}" authorId="{7F9F689B-055A-5FAE-C359-57204F00AF83}" created="2026-06-03T18:47:30.910">
    <pc:sldMkLst xmlns:pc="http://schemas.microsoft.com/office/powerpoint/2013/main/command">
      <pc:docMk/>
      <pc:sldMk cId="4079455790" sldId="2134806031"/>
    </pc:sldMkLst>
    <p188:txBody>
      <a:bodyPr/>
      <a:lstStyle/>
      <a:p>
        <a:r>
          <a:rPr lang="en-US"/>
          <a:t>[@Margie Tamblyn] could you insert a picture or two of images from street view in the Villages?I believe we got some locations from KHA. </a:t>
        </a:r>
      </a:p>
    </p188:txBody>
    <p188:extLst>
      <p:ext xmlns:p="http://schemas.openxmlformats.org/presentationml/2006/main" uri="{57CB4572-C831-44C2-8A1C-0ADB6CCDFE69}">
        <p223:reactions xmlns:p223="http://schemas.microsoft.com/office/powerpoint/2022/03/main">
          <p223:rxn type="👍">
            <p223:instance time="2026-06-03T20:35:40.857" authorId="{4996D47E-EFDD-6C84-F96C-6DB985C0C9D8}"/>
          </p223:rxn>
        </p223:reactions>
      </p:ext>
    </p188:extLst>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0BCB19-6632-DDFB-9269-B1A9E3EE66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a:extLst>
              <a:ext uri="{FF2B5EF4-FFF2-40B4-BE49-F238E27FC236}">
                <a16:creationId xmlns:a16="http://schemas.microsoft.com/office/drawing/2014/main" id="{6FC2F88B-8730-8E8E-C19F-37007D6AE8BC}"/>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701A2B57-2C06-46A0-A741-E42799EA0AEE}" type="datetimeFigureOut">
              <a:rPr lang="en-US"/>
              <a:pPr>
                <a:defRPr/>
              </a:pPr>
              <a:t>6/4/2026</a:t>
            </a:fld>
            <a:endParaRPr lang="en-US"/>
          </a:p>
        </p:txBody>
      </p:sp>
      <p:sp>
        <p:nvSpPr>
          <p:cNvPr id="4" name="Slide Image Placeholder 3">
            <a:extLst>
              <a:ext uri="{FF2B5EF4-FFF2-40B4-BE49-F238E27FC236}">
                <a16:creationId xmlns:a16="http://schemas.microsoft.com/office/drawing/2014/main" id="{3382EBA8-6247-712E-0368-A3F80698149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40DDB4C9-1B54-999D-A9D5-9F03D080686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DC6E6A99-2C27-1155-04AB-8120E81D204F}"/>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a:extLst>
              <a:ext uri="{FF2B5EF4-FFF2-40B4-BE49-F238E27FC236}">
                <a16:creationId xmlns:a16="http://schemas.microsoft.com/office/drawing/2014/main" id="{09078864-BF2C-0AFD-C263-3142EEB35C9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498FCB3E-56FA-4003-A0A8-85F3AC367077}"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floridabicycle.org/news/the-future-of-electric-mobility"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Palm Beach MPO brings together partners to address emerging mobility trends and challenges across our region.</a:t>
            </a:r>
          </a:p>
          <a:p>
            <a:endParaRPr lang="en-US" b="0"/>
          </a:p>
          <a:p>
            <a:r>
              <a:rPr lang="en-US" b="0"/>
              <a:t>This webinar will continue to explore opportunities to improve safety as the region experiences increased use of e-bicycles, golf carts, and low-speed vehicles.</a:t>
            </a:r>
          </a:p>
        </p:txBody>
      </p:sp>
      <p:sp>
        <p:nvSpPr>
          <p:cNvPr id="4" name="Slide Number Placeholder 3"/>
          <p:cNvSpPr>
            <a:spLocks noGrp="1"/>
          </p:cNvSpPr>
          <p:nvPr>
            <p:ph type="sldNum" sz="quarter" idx="5"/>
          </p:nvPr>
        </p:nvSpPr>
        <p:spPr/>
        <p:txBody>
          <a:bodyPr/>
          <a:lstStyle/>
          <a:p>
            <a:pPr>
              <a:defRPr/>
            </a:pPr>
            <a:fld id="{498FCB3E-56FA-4003-A0A8-85F3AC367077}" type="slidenum">
              <a:rPr lang="en-US" smtClean="0"/>
              <a:pPr>
                <a:defRPr/>
              </a:pPr>
              <a:t>1</a:t>
            </a:fld>
            <a:endParaRPr lang="en-US"/>
          </a:p>
        </p:txBody>
      </p:sp>
    </p:spTree>
    <p:extLst>
      <p:ext uri="{BB962C8B-B14F-4D97-AF65-F5344CB8AC3E}">
        <p14:creationId xmlns:p14="http://schemas.microsoft.com/office/powerpoint/2010/main" val="3735383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498FCB3E-56FA-4003-A0A8-85F3AC367077}" type="slidenum">
              <a:rPr lang="en-US" smtClean="0"/>
              <a:pPr>
                <a:defRPr/>
              </a:pPr>
              <a:t>4</a:t>
            </a:fld>
            <a:endParaRPr lang="en-US"/>
          </a:p>
        </p:txBody>
      </p:sp>
    </p:spTree>
    <p:extLst>
      <p:ext uri="{BB962C8B-B14F-4D97-AF65-F5344CB8AC3E}">
        <p14:creationId xmlns:p14="http://schemas.microsoft.com/office/powerpoint/2010/main" val="1656688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498FCB3E-56FA-4003-A0A8-85F3AC367077}" type="slidenum">
              <a:rPr lang="en-US" smtClean="0"/>
              <a:pPr>
                <a:defRPr/>
              </a:pPr>
              <a:t>11</a:t>
            </a:fld>
            <a:endParaRPr lang="en-US"/>
          </a:p>
        </p:txBody>
      </p:sp>
    </p:spTree>
    <p:extLst>
      <p:ext uri="{BB962C8B-B14F-4D97-AF65-F5344CB8AC3E}">
        <p14:creationId xmlns:p14="http://schemas.microsoft.com/office/powerpoint/2010/main" val="1152812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2365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kern="1200">
              <a:solidFill>
                <a:schemeClr val="tx1"/>
              </a:solidFill>
              <a:effectLst/>
              <a:highlight>
                <a:srgbClr val="FFFF00"/>
              </a:highligh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409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a:p>
        </p:txBody>
      </p:sp>
      <p:sp>
        <p:nvSpPr>
          <p:cNvPr id="4" name="Slide Number Placeholder 3"/>
          <p:cNvSpPr>
            <a:spLocks noGrp="1"/>
          </p:cNvSpPr>
          <p:nvPr>
            <p:ph type="sldNum" sz="quarter" idx="5"/>
          </p:nvPr>
        </p:nvSpPr>
        <p:spPr/>
        <p:txBody>
          <a:bodyPr/>
          <a:lstStyle/>
          <a:p>
            <a:pPr marL="0" marR="0" lvl="0" indent="0" algn="r" defTabSz="865713" rtl="0" eaLnBrk="1" fontAlgn="auto" latinLnBrk="0" hangingPunct="1">
              <a:lnSpc>
                <a:spcPct val="100000"/>
              </a:lnSpc>
              <a:spcBef>
                <a:spcPts val="0"/>
              </a:spcBef>
              <a:spcAft>
                <a:spcPts val="0"/>
              </a:spcAft>
              <a:buClrTx/>
              <a:buSzTx/>
              <a:buFontTx/>
              <a:buNone/>
              <a:tabLst/>
              <a:defRPr/>
            </a:pPr>
            <a:fld id="{454976E8-D7C7-4235-A0CE-9E8D3AF10741}"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865713"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0022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6564D2-47D5-43A1-BDFB-B8F513281DE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8483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a:p>
        </p:txBody>
      </p:sp>
    </p:spTree>
    <p:extLst>
      <p:ext uri="{BB962C8B-B14F-4D97-AF65-F5344CB8AC3E}">
        <p14:creationId xmlns:p14="http://schemas.microsoft.com/office/powerpoint/2010/main" val="3140857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086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30DB6-3F9B-6FD8-DBB7-1750EE0A5F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AF6FA4-1EA5-D28C-FBBD-A5E99D7C57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DB2C77-8F64-4E0D-AFB0-66FB8EF4149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7B6C248-8522-4A81-BA4D-B87A91434A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1992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2B79B-7FE2-2304-C3A9-5C5AB5C21D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84574B-12DC-2803-45C0-B871B3E7CF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60BF21-381E-0E98-94C9-3C6D49D52F7D}"/>
              </a:ext>
            </a:extLst>
          </p:cNvPr>
          <p:cNvSpPr>
            <a:spLocks noGrp="1"/>
          </p:cNvSpPr>
          <p:nvPr>
            <p:ph type="body" idx="1"/>
          </p:nvPr>
        </p:nvSpPr>
        <p:spPr/>
        <p:txBody>
          <a:bodyPr/>
          <a:lstStyle/>
          <a:p>
            <a:pPr marL="0" marR="0" lvl="0" indent="0">
              <a:buSzPts val="1000"/>
              <a:buFont typeface="Courier New" panose="02070309020205020404" pitchFamily="49" charset="0"/>
              <a:buNone/>
              <a:tabLst>
                <a:tab pos="457200" algn="l"/>
              </a:tabLst>
            </a:pPr>
            <a:endParaRPr lang="en-US" sz="1200">
              <a:effectLst/>
              <a:latin typeface="Aptos" panose="020B0004020202020204" pitchFamily="34" charset="0"/>
              <a:ea typeface="Aptos" panose="020B0004020202020204" pitchFamily="34" charset="0"/>
              <a:cs typeface="Aptos" panose="020B0004020202020204" pitchFamily="34" charset="0"/>
            </a:endParaRPr>
          </a:p>
        </p:txBody>
      </p:sp>
      <p:sp>
        <p:nvSpPr>
          <p:cNvPr id="4" name="Slide Number Placeholder 3">
            <a:extLst>
              <a:ext uri="{FF2B5EF4-FFF2-40B4-BE49-F238E27FC236}">
                <a16:creationId xmlns:a16="http://schemas.microsoft.com/office/drawing/2014/main" id="{634C6011-35B7-DDF5-14F4-03475A92637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0013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9218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748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9491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buSzPts val="1000"/>
              <a:buFont typeface="Courier New" panose="02070309020205020404" pitchFamily="49" charset="0"/>
              <a:buNone/>
              <a:tabLst>
                <a:tab pos="457200" algn="l"/>
              </a:tabLst>
            </a:pPr>
            <a:endParaRPr lang="en-US" sz="1100">
              <a:effectLst/>
              <a:latin typeface="Aptos" panose="020B0004020202020204" pitchFamily="34" charset="0"/>
              <a:ea typeface="Times New Roman" panose="02020603050405020304" pitchFamily="18" charset="0"/>
              <a:cs typeface="Aptos" panose="020B00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508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06059-2A60-F268-C377-EFDFEA2C66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C40217-8B76-06DD-441A-CC51A1B72E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F335AD-0102-33FB-F1AC-D530E744F48D}"/>
              </a:ext>
            </a:extLst>
          </p:cNvPr>
          <p:cNvSpPr>
            <a:spLocks noGrp="1"/>
          </p:cNvSpPr>
          <p:nvPr>
            <p:ph type="body" idx="1"/>
          </p:nvPr>
        </p:nvSpPr>
        <p:spPr/>
        <p:txBody>
          <a:bodyPr/>
          <a:lstStyle/>
          <a:p>
            <a:pPr marL="342900" marR="0" lvl="0" indent="-342900">
              <a:buSzPts val="1000"/>
              <a:buFont typeface="Courier New" panose="02070309020205020404" pitchFamily="49" charset="0"/>
              <a:buChar char="o"/>
              <a:tabLst>
                <a:tab pos="457200" algn="l"/>
              </a:tabLst>
            </a:pPr>
            <a:endParaRPr lang="en-US" sz="1100">
              <a:effectLst/>
              <a:latin typeface="Aptos" panose="020B0004020202020204" pitchFamily="34" charset="0"/>
              <a:ea typeface="Times New Roman" panose="02020603050405020304" pitchFamily="18" charset="0"/>
              <a:cs typeface="Aptos" panose="020B0004020202020204" pitchFamily="34" charset="0"/>
            </a:endParaRPr>
          </a:p>
        </p:txBody>
      </p:sp>
      <p:sp>
        <p:nvSpPr>
          <p:cNvPr id="4" name="Slide Number Placeholder 3">
            <a:extLst>
              <a:ext uri="{FF2B5EF4-FFF2-40B4-BE49-F238E27FC236}">
                <a16:creationId xmlns:a16="http://schemas.microsoft.com/office/drawing/2014/main" id="{0267A60E-A049-51BE-156D-BF25B41D0C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9119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B4475-DC84-D1F6-EF15-94B1A1DD75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4884FD-D649-EF88-D292-6FB985A91C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8056F5-4C84-A931-E3EB-6ADCA36720D9}"/>
              </a:ext>
            </a:extLst>
          </p:cNvPr>
          <p:cNvSpPr>
            <a:spLocks noGrp="1"/>
          </p:cNvSpPr>
          <p:nvPr>
            <p:ph type="body" idx="1"/>
          </p:nvPr>
        </p:nvSpPr>
        <p:spPr/>
        <p:txBody>
          <a:bodyPr/>
          <a:lstStyle/>
          <a:p>
            <a:pPr marL="342900" marR="0" lvl="0" indent="-342900">
              <a:buSzPts val="1000"/>
              <a:buFont typeface="Courier New" panose="02070309020205020404" pitchFamily="49" charset="0"/>
              <a:buChar char="o"/>
              <a:tabLst>
                <a:tab pos="457200" algn="l"/>
              </a:tabLst>
            </a:pPr>
            <a:endParaRPr lang="en-US" sz="1100">
              <a:effectLst/>
              <a:latin typeface="Aptos" panose="020B0004020202020204" pitchFamily="34" charset="0"/>
              <a:ea typeface="Times New Roman" panose="02020603050405020304" pitchFamily="18" charset="0"/>
              <a:cs typeface="Aptos" panose="020B0004020202020204" pitchFamily="34" charset="0"/>
            </a:endParaRPr>
          </a:p>
        </p:txBody>
      </p:sp>
      <p:sp>
        <p:nvSpPr>
          <p:cNvPr id="4" name="Slide Number Placeholder 3">
            <a:extLst>
              <a:ext uri="{FF2B5EF4-FFF2-40B4-BE49-F238E27FC236}">
                <a16:creationId xmlns:a16="http://schemas.microsoft.com/office/drawing/2014/main" id="{6E6BD394-4092-418E-CBE6-3687AC551E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28807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64C01-7C79-1729-82B7-D3E6C73ED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855658-DDF3-4BE4-11CA-FA75C1298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868DE4-307F-2B9F-C063-144EA3235117}"/>
              </a:ext>
            </a:extLst>
          </p:cNvPr>
          <p:cNvSpPr>
            <a:spLocks noGrp="1"/>
          </p:cNvSpPr>
          <p:nvPr>
            <p:ph type="body" idx="1"/>
          </p:nvPr>
        </p:nvSpPr>
        <p:spPr/>
        <p:txBody>
          <a:bodyPr/>
          <a:lstStyle/>
          <a:p>
            <a:pPr marL="342900" marR="0" lvl="0" indent="-342900">
              <a:buSzPts val="1000"/>
              <a:buFont typeface="Courier New" panose="02070309020205020404" pitchFamily="49" charset="0"/>
              <a:buChar char="o"/>
              <a:tabLst>
                <a:tab pos="457200" algn="l"/>
              </a:tabLst>
            </a:pPr>
            <a:endParaRPr lang="en-US" sz="1100" b="0">
              <a:effectLst/>
              <a:latin typeface="Aptos" panose="020B0004020202020204" pitchFamily="34" charset="0"/>
              <a:ea typeface="Times New Roman" panose="02020603050405020304" pitchFamily="18" charset="0"/>
              <a:cs typeface="Aptos" panose="020B0004020202020204" pitchFamily="34" charset="0"/>
            </a:endParaRPr>
          </a:p>
        </p:txBody>
      </p:sp>
      <p:sp>
        <p:nvSpPr>
          <p:cNvPr id="4" name="Slide Number Placeholder 3">
            <a:extLst>
              <a:ext uri="{FF2B5EF4-FFF2-40B4-BE49-F238E27FC236}">
                <a16:creationId xmlns:a16="http://schemas.microsoft.com/office/drawing/2014/main" id="{50199B6A-A168-4234-FCA5-610566990B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9277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1276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00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07E46C-2BA4-4C27-852D-58E80E16AD7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17733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A67D2-8A22-A6A6-6942-37AA8DFA6F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A65D59-6BC8-87FB-FF28-0F808B652B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029ED1-DBFA-76B6-2B7C-13DBEC55CD6A}"/>
              </a:ext>
            </a:extLst>
          </p:cNvPr>
          <p:cNvSpPr>
            <a:spLocks noGrp="1"/>
          </p:cNvSpPr>
          <p:nvPr>
            <p:ph type="body" idx="1"/>
          </p:nvPr>
        </p:nvSpPr>
        <p:spPr/>
        <p:txBody>
          <a:bodyPr/>
          <a:lstStyle/>
          <a:p>
            <a:endParaRPr lang="en-US" sz="1000"/>
          </a:p>
        </p:txBody>
      </p:sp>
      <p:sp>
        <p:nvSpPr>
          <p:cNvPr id="4" name="Slide Number Placeholder 3">
            <a:extLst>
              <a:ext uri="{FF2B5EF4-FFF2-40B4-BE49-F238E27FC236}">
                <a16:creationId xmlns:a16="http://schemas.microsoft.com/office/drawing/2014/main" id="{F52BA67F-8631-7B58-2D6F-0220F65871B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07E46C-2BA4-4C27-852D-58E80E16AD7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62700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8497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37276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7A9C9-D4AA-41CB-C091-8324CD3481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BF0E0F-E8F2-3289-2D2D-6513FB2134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BDA105-1686-238A-DB62-675746E4F565}"/>
              </a:ext>
            </a:extLst>
          </p:cNvPr>
          <p:cNvSpPr>
            <a:spLocks noGrp="1"/>
          </p:cNvSpPr>
          <p:nvPr>
            <p:ph type="body" idx="1"/>
          </p:nvPr>
        </p:nvSpPr>
        <p:spPr/>
        <p:txBody>
          <a:bodyPr/>
          <a:lstStyle/>
          <a:p>
            <a:pPr marL="0" marR="0" lvl="0" indent="0">
              <a:buSzPts val="1000"/>
              <a:buFont typeface="Courier New" panose="02070309020205020404" pitchFamily="49" charset="0"/>
              <a:buNone/>
              <a:tabLst>
                <a:tab pos="457200" algn="l"/>
              </a:tabLst>
            </a:pPr>
            <a:endParaRPr lang="en-US" sz="1100" b="0">
              <a:effectLst/>
              <a:latin typeface="Aptos" panose="020B0004020202020204" pitchFamily="34" charset="0"/>
              <a:ea typeface="Times New Roman" panose="02020603050405020304" pitchFamily="18" charset="0"/>
              <a:cs typeface="Aptos" panose="020B0004020202020204" pitchFamily="34" charset="0"/>
            </a:endParaRPr>
          </a:p>
        </p:txBody>
      </p:sp>
      <p:sp>
        <p:nvSpPr>
          <p:cNvPr id="4" name="Slide Number Placeholder 3">
            <a:extLst>
              <a:ext uri="{FF2B5EF4-FFF2-40B4-BE49-F238E27FC236}">
                <a16:creationId xmlns:a16="http://schemas.microsoft.com/office/drawing/2014/main" id="{5735EA39-AC59-EA72-4387-3ABD6DFECF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954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7FCFC-C8F1-4601-A1B9-81C50F7B31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80148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Navigating the Future of Electric Mobility: FBA’s Stance on E-Bikes and E-Motos — Florida Bicycle Association</a:t>
            </a:r>
            <a:endParaRPr lang="en-US"/>
          </a:p>
        </p:txBody>
      </p:sp>
      <p:sp>
        <p:nvSpPr>
          <p:cNvPr id="4" name="Slide Number Placeholder 3"/>
          <p:cNvSpPr>
            <a:spLocks noGrp="1"/>
          </p:cNvSpPr>
          <p:nvPr>
            <p:ph type="sldNum" sz="quarter" idx="5"/>
          </p:nvPr>
        </p:nvSpPr>
        <p:spPr/>
        <p:txBody>
          <a:bodyPr/>
          <a:lstStyle/>
          <a:p>
            <a:pPr>
              <a:defRPr/>
            </a:pPr>
            <a:fld id="{498FCB3E-56FA-4003-A0A8-85F3AC367077}" type="slidenum">
              <a:rPr lang="en-US" smtClean="0"/>
              <a:pPr>
                <a:defRPr/>
              </a:pPr>
              <a:t>38</a:t>
            </a:fld>
            <a:endParaRPr lang="en-US"/>
          </a:p>
        </p:txBody>
      </p:sp>
    </p:spTree>
    <p:extLst>
      <p:ext uri="{BB962C8B-B14F-4D97-AF65-F5344CB8AC3E}">
        <p14:creationId xmlns:p14="http://schemas.microsoft.com/office/powerpoint/2010/main" val="18519570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g3e75f6158ca_0_47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sz="1000">
                <a:solidFill>
                  <a:schemeClr val="dk1"/>
                </a:solidFill>
              </a:rPr>
              <a:t>Now let’s introduce you to the Lime team. I’ll pass it to Andrew to kick us off.</a:t>
            </a:r>
            <a:endParaRPr sz="1000" b="1">
              <a:solidFill>
                <a:schemeClr val="dk1"/>
              </a:solidFill>
            </a:endParaRPr>
          </a:p>
          <a:p>
            <a:pPr marL="0" lvl="0" indent="0" algn="l" rtl="0">
              <a:lnSpc>
                <a:spcPct val="100000"/>
              </a:lnSpc>
              <a:spcBef>
                <a:spcPts val="0"/>
              </a:spcBef>
              <a:spcAft>
                <a:spcPts val="0"/>
              </a:spcAft>
              <a:buSzPts val="1400"/>
              <a:buNone/>
            </a:pPr>
            <a:endParaRPr/>
          </a:p>
        </p:txBody>
      </p:sp>
      <p:sp>
        <p:nvSpPr>
          <p:cNvPr id="494" name="Google Shape;494;g3e75f6158ca_0_47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1"/>
        <p:cNvGrpSpPr/>
        <p:nvPr/>
      </p:nvGrpSpPr>
      <p:grpSpPr>
        <a:xfrm>
          <a:off x="0" y="0"/>
          <a:ext cx="0" cy="0"/>
          <a:chOff x="0" y="0"/>
          <a:chExt cx="0" cy="0"/>
        </a:xfrm>
      </p:grpSpPr>
      <p:sp>
        <p:nvSpPr>
          <p:cNvPr id="502" name="Google Shape;502;g3e75f6158ca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sz="1600" b="1">
                <a:solidFill>
                  <a:schemeClr val="dk1"/>
                </a:solidFill>
              </a:rPr>
              <a:t>Speaker: Zach</a:t>
            </a:r>
            <a:endParaRPr sz="1600" b="1">
              <a:solidFill>
                <a:schemeClr val="dk1"/>
              </a:solidFill>
            </a:endParaRPr>
          </a:p>
          <a:p>
            <a:pPr marL="0" lvl="0" indent="0" algn="l" rtl="0">
              <a:lnSpc>
                <a:spcPct val="100000"/>
              </a:lnSpc>
              <a:spcBef>
                <a:spcPts val="0"/>
              </a:spcBef>
              <a:spcAft>
                <a:spcPts val="0"/>
              </a:spcAft>
              <a:buSzPts val="1400"/>
              <a:buNone/>
            </a:pPr>
            <a:endParaRPr/>
          </a:p>
        </p:txBody>
      </p:sp>
      <p:sp>
        <p:nvSpPr>
          <p:cNvPr id="503" name="Google Shape;503;g3e75f6158ca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3e75f6158ca_0_10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600" b="1">
                <a:solidFill>
                  <a:schemeClr val="dk1"/>
                </a:solidFill>
              </a:rPr>
              <a:t>Speaker: Zach</a:t>
            </a:r>
            <a:endParaRPr sz="1600" b="1">
              <a:solidFill>
                <a:schemeClr val="dk1"/>
              </a:solidFill>
            </a:endParaRPr>
          </a:p>
          <a:p>
            <a:pPr marL="0" lvl="0" indent="0" algn="l" rtl="0">
              <a:lnSpc>
                <a:spcPct val="115000"/>
              </a:lnSpc>
              <a:spcBef>
                <a:spcPts val="0"/>
              </a:spcBef>
              <a:spcAft>
                <a:spcPts val="0"/>
              </a:spcAft>
              <a:buNone/>
            </a:pPr>
            <a:endParaRPr sz="1200">
              <a:solidFill>
                <a:schemeClr val="dk1"/>
              </a:solidFill>
            </a:endParaRPr>
          </a:p>
        </p:txBody>
      </p:sp>
      <p:sp>
        <p:nvSpPr>
          <p:cNvPr id="512" name="Google Shape;512;g3e75f6158ca_0_10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g3e75f6158ca_0_36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7" name="Google Shape;527;g3e75f6158ca_0_36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3e75f6158ca_0_4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 name="Google Shape;547;g3e75f6158ca_0_4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p:cNvGrpSpPr/>
        <p:nvPr/>
      </p:nvGrpSpPr>
      <p:grpSpPr>
        <a:xfrm>
          <a:off x="0" y="0"/>
          <a:ext cx="0" cy="0"/>
          <a:chOff x="0" y="0"/>
          <a:chExt cx="0" cy="0"/>
        </a:xfrm>
      </p:grpSpPr>
      <p:sp>
        <p:nvSpPr>
          <p:cNvPr id="563" name="Google Shape;563;g3e75f6158ca_0_15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3e75f6158ca_0_15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Google Shape;585;g3e75f6158ca_0_1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6" name="Google Shape;586;g3e75f6158ca_0_1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Lara: Welcome everyone to the webinar.  Housekeeping Items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339827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A0389-4B28-C29C-7739-C5AF02AD4D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735F73-5492-8E72-CC02-317113D826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155D2A-9FEB-55E6-4AC8-574D1BA5073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46ED699-CAF3-777F-B5F7-D59C151392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193936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989242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317154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Figures for personally owned vehicles not completely accurate due to sales reporting limits.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13221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41BBE-4D90-BE1D-32FF-32DDD3D06E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3A5886-1E81-5343-2A98-6C47C9AF07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A25779-73D0-9A0F-EF3F-D34CD7C60170}"/>
              </a:ext>
            </a:extLst>
          </p:cNvPr>
          <p:cNvSpPr>
            <a:spLocks noGrp="1"/>
          </p:cNvSpPr>
          <p:nvPr>
            <p:ph type="body" idx="1"/>
          </p:nvPr>
        </p:nvSpPr>
        <p:spPr/>
        <p:txBody>
          <a:bodyPr/>
          <a:lstStyle/>
          <a:p>
            <a:r>
              <a:rPr lang="en-US"/>
              <a:t>- Figures for personally owned vehicles not completely accurate due to sales reporting limits.</a:t>
            </a:r>
          </a:p>
        </p:txBody>
      </p:sp>
      <p:sp>
        <p:nvSpPr>
          <p:cNvPr id="4" name="Slide Number Placeholder 3">
            <a:extLst>
              <a:ext uri="{FF2B5EF4-FFF2-40B4-BE49-F238E27FC236}">
                <a16:creationId xmlns:a16="http://schemas.microsoft.com/office/drawing/2014/main" id="{CBBD3112-2F6A-CE43-6D73-2D49265E22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60715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72365-8EFD-C3F6-B2FB-C6A3B436BF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5B6B1C-83D3-970C-E6B9-8E46DE34A9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D5D9A9-8D9B-01EF-A253-F5A1B54F1355}"/>
              </a:ext>
            </a:extLst>
          </p:cNvPr>
          <p:cNvSpPr>
            <a:spLocks noGrp="1"/>
          </p:cNvSpPr>
          <p:nvPr>
            <p:ph type="body" idx="1"/>
          </p:nvPr>
        </p:nvSpPr>
        <p:spPr/>
        <p:txBody>
          <a:bodyPr/>
          <a:lstStyle/>
          <a:p>
            <a:r>
              <a:rPr lang="en-US"/>
              <a:t>- Figures for personally owned vehicles not completely accurate due to sales reporting limits.</a:t>
            </a:r>
          </a:p>
        </p:txBody>
      </p:sp>
      <p:sp>
        <p:nvSpPr>
          <p:cNvPr id="4" name="Slide Number Placeholder 3">
            <a:extLst>
              <a:ext uri="{FF2B5EF4-FFF2-40B4-BE49-F238E27FC236}">
                <a16:creationId xmlns:a16="http://schemas.microsoft.com/office/drawing/2014/main" id="{1F2B88D2-3953-8547-0850-AB5561D5C44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690498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3845B-3916-45BD-F620-F67C5A01DE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2B514-0C9C-A00B-9539-B67C32F99B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147DDE-353F-4301-89F3-D4B3544AFD10}"/>
              </a:ext>
            </a:extLst>
          </p:cNvPr>
          <p:cNvSpPr>
            <a:spLocks noGrp="1"/>
          </p:cNvSpPr>
          <p:nvPr>
            <p:ph type="body" idx="1"/>
          </p:nvPr>
        </p:nvSpPr>
        <p:spPr/>
        <p:txBody>
          <a:bodyPr/>
          <a:lstStyle/>
          <a:p>
            <a:r>
              <a:rPr lang="en-US"/>
              <a:t>- Figures for personally owned vehicles not completely accurate due to sales reporting limits.</a:t>
            </a:r>
          </a:p>
        </p:txBody>
      </p:sp>
      <p:sp>
        <p:nvSpPr>
          <p:cNvPr id="4" name="Slide Number Placeholder 3">
            <a:extLst>
              <a:ext uri="{FF2B5EF4-FFF2-40B4-BE49-F238E27FC236}">
                <a16:creationId xmlns:a16="http://schemas.microsoft.com/office/drawing/2014/main" id="{96830CD5-0B6A-3644-3DDD-AA78EDB4CA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971880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Since you have joined us today, you must be among the many who are struggling with how to accommodate e-micromobility in your community, whether as a transportation professional, elected official or resident.  </a:t>
            </a:r>
          </a:p>
          <a:p>
            <a:endParaRPr lang="en-US"/>
          </a:p>
          <a:p>
            <a:r>
              <a:rPr lang="en-US"/>
              <a:t>Micromobility is not a new travel mode – it started to emerge as bike sharing systems in major cities around 2010, with traditional bikes shared through a system of bike docks within a city, which then evolved to dockless systems. As systems evolved, they started to add scooters and ultimately electrified bikes and scooters.  </a:t>
            </a:r>
          </a:p>
          <a:p>
            <a:endParaRPr lang="en-US"/>
          </a:p>
          <a:p>
            <a:r>
              <a:rPr lang="en-US"/>
              <a:t>In recent years, personal ownership of e-micromobility devices has surged, with robust sales projected to continue, especially as costs decrease. While these devices can serve as an important transportation mode, especially for those who owning and operating an automobile is not practical or feasible, we are seeing an increasing number of people being hurt or killed while using these devices, especially children who may not have a great understanding of the rules of the road.  </a:t>
            </a:r>
          </a:p>
          <a:p>
            <a:endParaRPr lang="en-US"/>
          </a:p>
          <a:p>
            <a:r>
              <a:rPr lang="en-US"/>
              <a:t>As we were researching this topic, we came across numerous news headlines relating to e-micromobility safety going back many years.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142355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When access to e-scooters and e-bikes was generally limited to sharing platforms, many of the headlines centered around recommendations for people to wear helmets and have some practice using the devices, especially the e-scooters, before venturing too far from a parking lot or other isolated area. The design of e-scooters also evolved to have bigger wheels and other features that reduced some crash types.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Now that access has expanded, especially to younger people who may not have a full understanding of the rules of the road, emergency rooms across the region are seeing a surge in ER visit related to e-bike and e-scooter use. In the chat is the link to a recent news report featuring a Pediatric ER Doctor out of Saint Pete – we encourage you to watch this video as it provides some useful context – the statistics shown here are just from one hospital – when we look at local hospital data, we see some of the same trends.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u="sng" kern="1200">
              <a:solidFill>
                <a:schemeClr val="tx1"/>
              </a:solidFill>
              <a:effectLst/>
              <a:latin typeface="+mn-lt"/>
              <a:ea typeface="+mn-ea"/>
              <a:cs typeface="+mn-cs"/>
              <a:hlinkClick r:id="" action="ppaction://noactio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u="sng" kern="1200">
                <a:solidFill>
                  <a:schemeClr val="tx1"/>
                </a:solidFill>
                <a:effectLst/>
                <a:latin typeface="+mn-lt"/>
                <a:ea typeface="+mn-ea"/>
                <a:cs typeface="+mn-cs"/>
                <a:hlinkClick r:id="" action="ppaction://noaction"/>
              </a:rPr>
              <a:t>https://www.youtube.com/watch?v=rK05iHHHvgc</a:t>
            </a:r>
            <a:endParaRPr lang="en-US" sz="1200" kern="1200">
              <a:solidFill>
                <a:schemeClr val="tx1"/>
              </a:solidFill>
              <a:effectLst/>
              <a:latin typeface="+mn-lt"/>
              <a:ea typeface="+mn-ea"/>
              <a:cs typeface="+mn-cs"/>
            </a:endParaRPr>
          </a:p>
          <a:p>
            <a:endParaRPr lang="en-US"/>
          </a:p>
          <a:p>
            <a:r>
              <a:rPr lang="en-US"/>
              <a:t>Now that we have set the framework for this important topic, I’ll hand it over to Angelica to talk more about the policy landscape and strategies that can be incorporated into plans and projects.  </a:t>
            </a:r>
          </a:p>
          <a:p>
            <a:endParaRPr lang="en-US"/>
          </a:p>
          <a:p>
            <a:r>
              <a:rPr lang="en-US"/>
              <a:t>2:10:40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945016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C1530-371C-978C-015C-B456C1D4FE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4B11D2-5092-C185-418A-49EA141693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03ED43-E2E6-86C4-C4C3-45CCBEB3ACD3}"/>
              </a:ext>
            </a:extLst>
          </p:cNvPr>
          <p:cNvSpPr>
            <a:spLocks noGrp="1"/>
          </p:cNvSpPr>
          <p:nvPr>
            <p:ph type="body" idx="1"/>
          </p:nvPr>
        </p:nvSpPr>
        <p:spPr/>
        <p:txBody>
          <a:bodyPr/>
          <a:lstStyle/>
          <a:p>
            <a:r>
              <a:rPr lang="en-US"/>
              <a:t>Since you have joined us today, you must be among the many who are struggling with how to accommodate e-micromobility in your community, whether as a transportation professional, elected official or resident.  </a:t>
            </a:r>
          </a:p>
          <a:p>
            <a:endParaRPr lang="en-US"/>
          </a:p>
          <a:p>
            <a:r>
              <a:rPr lang="en-US"/>
              <a:t>Micromobility is not a new travel mode – it started to emerge as bike sharing systems in major cities around 2010, with traditional bikes shared through a system of bike docks within a city, which then evolved to dockless systems. As systems evolved, they started to add scooters and ultimately electrified bikes and scooters.  </a:t>
            </a:r>
          </a:p>
          <a:p>
            <a:endParaRPr lang="en-US"/>
          </a:p>
          <a:p>
            <a:r>
              <a:rPr lang="en-US"/>
              <a:t>In recent years, personal ownership of e-micromobility devices has surged, with robust sales projected to continue, especially as costs decrease. While these devices can serve as an important transportation mode, especially for those who owning and operating an automobile is not practical or feasible, we are seeing an increasing number of people being hurt or killed while using these devices, especially children who may not have a great understanding of the rules of the road.  </a:t>
            </a:r>
          </a:p>
          <a:p>
            <a:endParaRPr lang="en-US"/>
          </a:p>
          <a:p>
            <a:r>
              <a:rPr lang="en-US"/>
              <a:t>As we were researching this topic, we came across numerous news headlines relating to e-micromobility safety going back many years. </a:t>
            </a:r>
          </a:p>
        </p:txBody>
      </p:sp>
      <p:sp>
        <p:nvSpPr>
          <p:cNvPr id="4" name="Slide Number Placeholder 3">
            <a:extLst>
              <a:ext uri="{FF2B5EF4-FFF2-40B4-BE49-F238E27FC236}">
                <a16:creationId xmlns:a16="http://schemas.microsoft.com/office/drawing/2014/main" id="{B3BCCB08-F344-D22B-F9D3-0CA6D591C1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56118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49A15-AF9B-B292-38BB-5FCB4FE9E6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94E8CF-3C91-0233-47BF-FF1A5D119D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C982E8-936F-0147-E08B-8073ACCCA95A}"/>
              </a:ext>
            </a:extLst>
          </p:cNvPr>
          <p:cNvSpPr>
            <a:spLocks noGrp="1"/>
          </p:cNvSpPr>
          <p:nvPr>
            <p:ph type="body" idx="1"/>
          </p:nvPr>
        </p:nvSpPr>
        <p:spPr/>
        <p:txBody>
          <a:bodyPr/>
          <a:lstStyle/>
          <a:p>
            <a:r>
              <a:rPr lang="en-US"/>
              <a:t>Since you have joined us today, you must be among the many who are struggling with how to accommodate e-micromobility in your community, whether as a transportation professional, elected official or resident.  </a:t>
            </a:r>
          </a:p>
          <a:p>
            <a:endParaRPr lang="en-US"/>
          </a:p>
          <a:p>
            <a:r>
              <a:rPr lang="en-US"/>
              <a:t>Micromobility is not a new travel mode – it started to emerge as bike sharing systems in major cities around 2010, with traditional bikes shared through a system of bike docks within a city, which then evolved to dockless systems. As systems evolved, they started to add scooters and ultimately electrified bikes and scooters.  </a:t>
            </a:r>
          </a:p>
          <a:p>
            <a:endParaRPr lang="en-US"/>
          </a:p>
          <a:p>
            <a:r>
              <a:rPr lang="en-US"/>
              <a:t>In recent years, personal ownership of e-micromobility devices has surged, with robust sales projected to continue, especially as costs decrease. While these devices can serve as an important transportation mode, especially for those who owning and operating an automobile is not practical or feasible, we are seeing an increasing number of people being hurt or killed while using these devices, especially children who may not have a great understanding of the rules of the road.  </a:t>
            </a:r>
          </a:p>
          <a:p>
            <a:endParaRPr lang="en-US"/>
          </a:p>
          <a:p>
            <a:r>
              <a:rPr lang="en-US"/>
              <a:t>As we were researching this topic, we came across numerous news headlines relating to e-micromobility safety going back many years. </a:t>
            </a:r>
          </a:p>
        </p:txBody>
      </p:sp>
      <p:sp>
        <p:nvSpPr>
          <p:cNvPr id="4" name="Slide Number Placeholder 3">
            <a:extLst>
              <a:ext uri="{FF2B5EF4-FFF2-40B4-BE49-F238E27FC236}">
                <a16:creationId xmlns:a16="http://schemas.microsoft.com/office/drawing/2014/main" id="{E2CA2FAA-4A71-F6E9-969F-BDD907EA72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167660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4D61C-D8BA-3FCB-E696-AFAACAE1C8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8B2E05-DEA6-E70B-9048-51D8946DBD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4DB8DF-DB01-FCFC-7D55-543894BF1F5B}"/>
              </a:ext>
            </a:extLst>
          </p:cNvPr>
          <p:cNvSpPr>
            <a:spLocks noGrp="1"/>
          </p:cNvSpPr>
          <p:nvPr>
            <p:ph type="body" idx="1"/>
          </p:nvPr>
        </p:nvSpPr>
        <p:spPr/>
        <p:txBody>
          <a:bodyPr/>
          <a:lstStyle/>
          <a:p>
            <a:r>
              <a:rPr lang="en-US"/>
              <a:t>Since you have joined us today, you must be among the many who are struggling with how to accommodate e-micromobility in your community, whether as a transportation professional, elected official or resident.  </a:t>
            </a:r>
          </a:p>
          <a:p>
            <a:endParaRPr lang="en-US"/>
          </a:p>
          <a:p>
            <a:r>
              <a:rPr lang="en-US"/>
              <a:t>Micromobility is not a new travel mode – it started to emerge as bike sharing systems in major cities around 2010, with traditional bikes shared through a system of bike docks within a city, which then evolved to dockless systems. As systems evolved, they started to add scooters and ultimately electrified bikes and scooters.  </a:t>
            </a:r>
          </a:p>
          <a:p>
            <a:endParaRPr lang="en-US"/>
          </a:p>
          <a:p>
            <a:r>
              <a:rPr lang="en-US"/>
              <a:t>In recent years, personal ownership of e-micromobility devices has surged, with robust sales projected to continue, especially as costs decrease. While these devices can serve as an important transportation mode, especially for those who owning and operating an automobile is not practical or feasible, we are seeing an increasing number of people being hurt or killed while using these devices, especially children who may not have a great understanding of the rules of the road.  </a:t>
            </a:r>
          </a:p>
          <a:p>
            <a:endParaRPr lang="en-US"/>
          </a:p>
          <a:p>
            <a:r>
              <a:rPr lang="en-US"/>
              <a:t>As we were researching this topic, we came across numerous news headlines relating to e-micromobility safety going back many years. </a:t>
            </a:r>
          </a:p>
        </p:txBody>
      </p:sp>
      <p:sp>
        <p:nvSpPr>
          <p:cNvPr id="4" name="Slide Number Placeholder 3">
            <a:extLst>
              <a:ext uri="{FF2B5EF4-FFF2-40B4-BE49-F238E27FC236}">
                <a16:creationId xmlns:a16="http://schemas.microsoft.com/office/drawing/2014/main" id="{9B3D73F4-E9F4-6BB2-6B1B-A0293F6FD7C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906647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First, we'll explore the evolving regulatory landscape.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24401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current challenges we see with how e-micromobility devices can be summarized into two buckets:</a:t>
            </a:r>
          </a:p>
          <a:p>
            <a:pPr marL="228600" indent="-228600">
              <a:buAutoNum type="arabicPeriod"/>
            </a:pPr>
            <a:r>
              <a:rPr lang="en-US"/>
              <a:t>Regulation of personal  e-bikes is mainly set by state and sometimes local laws, while shared fleet provider rules are usually managed locally</a:t>
            </a:r>
          </a:p>
          <a:p>
            <a:r>
              <a:rPr lang="en-US"/>
              <a:t>2. Federal guidance on e-bike design and safety is limited.</a:t>
            </a:r>
          </a:p>
          <a:p>
            <a:endParaRPr lang="en-US">
              <a:solidFill>
                <a:srgbClr val="00346F"/>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97869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As mentioned rules vary by location.</a:t>
            </a:r>
          </a:p>
          <a:p>
            <a:r>
              <a:rPr lang="en-US">
                <a:latin typeface="Calibri"/>
                <a:ea typeface="Calibri"/>
                <a:cs typeface="Calibri"/>
              </a:rPr>
              <a:t>For example, states in our country have different statewide definitions, classes for e-micromobility devices. This makes it confusing for riders, retailers, and suppliers.</a:t>
            </a:r>
            <a:endParaRPr lang="en-US"/>
          </a:p>
          <a:p>
            <a:r>
              <a:rPr lang="en-US">
                <a:latin typeface="Calibri"/>
                <a:ea typeface="Calibri"/>
                <a:cs typeface="Calibri"/>
              </a:rPr>
              <a:t>States in green have enacted the People for Bikes model law, which defines and regulates three classes of electric bicycles within states motor vehicles codes, gives riders similar rights and duties of a normal bike.</a:t>
            </a:r>
          </a:p>
          <a:p>
            <a:r>
              <a:rPr lang="en-US">
                <a:latin typeface="Calibri"/>
                <a:ea typeface="Calibri"/>
                <a:cs typeface="Calibri"/>
              </a:rPr>
              <a:t>Those is red regulated e-bikes similar to a moped or motor vehicle, confusing use or requirements, licensing and regulation requirements, and confusing access to bike infrastructure. </a:t>
            </a:r>
          </a:p>
          <a:p>
            <a:endParaRPr lang="en-US">
              <a:latin typeface="Calibri"/>
              <a:ea typeface="Calibri"/>
              <a:cs typeface="Calibri"/>
            </a:endParaRPr>
          </a:p>
          <a:p>
            <a:endParaRPr lang="en-US">
              <a:latin typeface="Apto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569930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346F"/>
                </a:solidFill>
              </a:rPr>
              <a:t>As you saw, before Florida is considered a state with model legislation.</a:t>
            </a:r>
            <a:endParaRPr lang="en-US">
              <a:solidFill>
                <a:srgbClr val="444444"/>
              </a:solidFill>
            </a:endParaRPr>
          </a:p>
          <a:p>
            <a:r>
              <a:rPr lang="en-US">
                <a:solidFill>
                  <a:srgbClr val="00346F"/>
                </a:solidFill>
              </a:rPr>
              <a:t> </a:t>
            </a:r>
            <a:endParaRPr lang="en-US">
              <a:solidFill>
                <a:srgbClr val="444444"/>
              </a:solidFill>
            </a:endParaRPr>
          </a:p>
          <a:p>
            <a:r>
              <a:rPr lang="en-US">
                <a:solidFill>
                  <a:srgbClr val="00346F"/>
                </a:solidFill>
              </a:rPr>
              <a:t>In Florida, e-micromobility devices have the same rights as bikes and can be used on:</a:t>
            </a:r>
            <a:endParaRPr lang="en-US">
              <a:solidFill>
                <a:srgbClr val="444444"/>
              </a:solidFill>
            </a:endParaRPr>
          </a:p>
          <a:p>
            <a:pPr marL="800100" lvl="2" indent="-171450">
              <a:buFont typeface="Arial,Sans-Serif"/>
              <a:buChar char="•"/>
            </a:pPr>
            <a:r>
              <a:rPr lang="en-US">
                <a:solidFill>
                  <a:srgbClr val="00346F"/>
                </a:solidFill>
              </a:rPr>
              <a:t>Roads</a:t>
            </a:r>
            <a:endParaRPr lang="en-US">
              <a:solidFill>
                <a:srgbClr val="444444"/>
              </a:solidFill>
            </a:endParaRPr>
          </a:p>
          <a:p>
            <a:pPr marL="800100" lvl="2" indent="-171450">
              <a:buFont typeface="Arial,Sans-Serif"/>
              <a:buChar char="•"/>
            </a:pPr>
            <a:r>
              <a:rPr lang="en-US">
                <a:solidFill>
                  <a:srgbClr val="00346F"/>
                </a:solidFill>
              </a:rPr>
              <a:t>Bike lanes</a:t>
            </a:r>
            <a:endParaRPr lang="en-US">
              <a:solidFill>
                <a:srgbClr val="444444"/>
              </a:solidFill>
            </a:endParaRPr>
          </a:p>
          <a:p>
            <a:pPr marL="800100" lvl="2" indent="-171450">
              <a:buFont typeface="Arial,Sans-Serif"/>
              <a:buChar char="•"/>
            </a:pPr>
            <a:r>
              <a:rPr lang="en-US">
                <a:solidFill>
                  <a:srgbClr val="00346F"/>
                </a:solidFill>
              </a:rPr>
              <a:t>Trails</a:t>
            </a:r>
            <a:endParaRPr lang="en-US">
              <a:solidFill>
                <a:srgbClr val="444444"/>
              </a:solidFill>
            </a:endParaRPr>
          </a:p>
          <a:p>
            <a:pPr marL="800100" lvl="2" indent="-171450">
              <a:buFont typeface="Arial,Sans-Serif"/>
              <a:buChar char="•"/>
            </a:pPr>
            <a:r>
              <a:rPr lang="en-US">
                <a:solidFill>
                  <a:srgbClr val="00346F"/>
                </a:solidFill>
              </a:rPr>
              <a:t>Sidewalks (unless locally restricted)</a:t>
            </a:r>
            <a:endParaRPr lang="en-US">
              <a:solidFill>
                <a:srgbClr val="444444"/>
              </a:solidFill>
            </a:endParaRPr>
          </a:p>
          <a:p>
            <a:pPr marL="171450" indent="-171450">
              <a:buFont typeface="Arial,Sans-Serif"/>
              <a:buChar char="•"/>
            </a:pPr>
            <a:endParaRPr lang="en-US">
              <a:solidFill>
                <a:srgbClr val="444444"/>
              </a:solidFill>
            </a:endParaRPr>
          </a:p>
          <a:p>
            <a:pPr marL="171450" indent="-171450">
              <a:buFont typeface="Arial"/>
              <a:buChar char="•"/>
            </a:pPr>
            <a:r>
              <a:rPr lang="en-US">
                <a:solidFill>
                  <a:srgbClr val="00346F"/>
                </a:solidFill>
              </a:rPr>
              <a:t> There are is no minimum age to ride, which differs from other states, but helmets are required for riders 16 years of age or younger</a:t>
            </a:r>
            <a:endParaRPr lang="en-US">
              <a:solidFill>
                <a:srgbClr val="000000"/>
              </a:solidFill>
            </a:endParaRPr>
          </a:p>
          <a:p>
            <a:pPr marL="171450" indent="-171450">
              <a:buFont typeface="Arial"/>
              <a:buChar char="•"/>
            </a:pPr>
            <a:r>
              <a:rPr lang="en-US">
                <a:solidFill>
                  <a:srgbClr val="00346F"/>
                </a:solidFill>
              </a:rPr>
              <a:t>Municipalities and counties retain the Home Rule, or right for local </a:t>
            </a:r>
            <a:r>
              <a:rPr lang="en-US" err="1">
                <a:solidFill>
                  <a:srgbClr val="00346F"/>
                </a:solidFill>
              </a:rPr>
              <a:t>govs</a:t>
            </a:r>
            <a:r>
              <a:rPr lang="en-US">
                <a:solidFill>
                  <a:srgbClr val="00346F"/>
                </a:solidFill>
              </a:rPr>
              <a:t> to govern their own affairs, to impose stricter regulations.</a:t>
            </a:r>
            <a:endParaRPr lang="en-US"/>
          </a:p>
          <a:p>
            <a:pPr marL="171450" indent="-171450">
              <a:buFont typeface="Arial"/>
              <a:buChar char="•"/>
            </a:pPr>
            <a:r>
              <a:rPr lang="en-US">
                <a:solidFill>
                  <a:srgbClr val="00346F"/>
                </a:solidFill>
              </a:rPr>
              <a:t>In practice, agencies like St. Johns County details passing behaviors for riders on the sidewalk, while Neptune Beach  allows riding as long as its not reckless and below 15 mph and several others have specific areas like beach or downtown core where sidewalk riding is restricted.</a:t>
            </a:r>
            <a:endParaRPr lang="en-US"/>
          </a:p>
          <a:p>
            <a:endParaRPr lang="en-US">
              <a:solidFill>
                <a:srgbClr val="00346F"/>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5604287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Given that there is minimal oversight of e-micromobility device design, performance, and safety this leads to:</a:t>
            </a:r>
          </a:p>
          <a:p>
            <a:pPr marL="285750" lvl="1" indent="-285750">
              <a:buFont typeface="Arial"/>
              <a:buChar char="•"/>
            </a:pPr>
            <a:r>
              <a:rPr lang="en-US"/>
              <a:t>Devices with different motor power, speed, and battery quality</a:t>
            </a:r>
          </a:p>
          <a:p>
            <a:pPr marL="285750" lvl="1" indent="-285750">
              <a:buFont typeface="Arial"/>
              <a:buChar char="•"/>
            </a:pPr>
            <a:r>
              <a:rPr lang="en-US"/>
              <a:t>Inconsistent labeling and lack of regulatory clarity – some bikes have stickers with classification, but this isn’t a requirement.</a:t>
            </a:r>
          </a:p>
          <a:p>
            <a:pPr marL="285750" lvl="1" indent="-285750">
              <a:buFont typeface="Arial"/>
              <a:buChar char="•"/>
            </a:pPr>
            <a:r>
              <a:rPr lang="en-US"/>
              <a:t>Safety risks from uncertified batteries - which was leading to early devices causing house fires.</a:t>
            </a:r>
          </a:p>
          <a:p>
            <a:pPr marL="285750" lvl="1" indent="-285750">
              <a:buFont typeface="Arial"/>
              <a:buChar char="•"/>
            </a:pPr>
            <a:r>
              <a:rPr lang="en-US"/>
              <a:t>Limited public awareness of regulations – you can sell an e-bike to anyone and they really don’t have to have basic understanding of rules of the road.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3795559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a:t>This bill is not signed yet. </a:t>
            </a:r>
          </a:p>
          <a:p>
            <a:pPr marL="228600" indent="-228600">
              <a:buAutoNum type="arabicPeriod"/>
            </a:pPr>
            <a:endParaRPr lang="en-US"/>
          </a:p>
          <a:p>
            <a:pPr marL="228600" indent="-228600">
              <a:buAutoNum type="arabicPeriod"/>
            </a:pPr>
            <a:r>
              <a:rPr lang="en-US"/>
              <a:t>Statewide Micromobility Taskforce. Charge: Identify safety risks and policy gaps; recommend improvements to state law and regulatory policies – report due 10/1 to the Governor, Senate &amp; House. 7 members:</a:t>
            </a:r>
          </a:p>
          <a:p>
            <a:pPr marL="685800" lvl="1" indent="-228600">
              <a:buAutoNum type="arabicPeriod"/>
            </a:pPr>
            <a:r>
              <a:rPr lang="en-US"/>
              <a:t>Lead by DHSMV &amp; DOT secretary</a:t>
            </a:r>
          </a:p>
          <a:p>
            <a:pPr marL="685800" lvl="1" indent="-228600">
              <a:buAutoNum type="arabicPeriod"/>
            </a:pPr>
            <a:r>
              <a:rPr lang="en-US"/>
              <a:t>FL Sherrif’s Association</a:t>
            </a:r>
          </a:p>
          <a:p>
            <a:pPr marL="685800" lvl="1" indent="-228600">
              <a:buAutoNum type="arabicPeriod"/>
            </a:pPr>
            <a:r>
              <a:rPr lang="en-US"/>
              <a:t>FL Police Chief’s Association</a:t>
            </a:r>
          </a:p>
          <a:p>
            <a:pPr marL="685800" lvl="1" indent="-228600">
              <a:buAutoNum type="arabicPeriod"/>
            </a:pPr>
            <a:r>
              <a:rPr lang="en-US"/>
              <a:t>Micromobility device industry</a:t>
            </a:r>
          </a:p>
          <a:p>
            <a:pPr marL="685800" lvl="1" indent="-228600">
              <a:buAutoNum type="arabicPeriod"/>
            </a:pPr>
            <a:r>
              <a:rPr lang="en-US"/>
              <a:t>FL League of Cities</a:t>
            </a:r>
          </a:p>
          <a:p>
            <a:pPr marL="685800" lvl="1" indent="-228600">
              <a:buAutoNum type="arabicPeriod"/>
            </a:pPr>
            <a:r>
              <a:rPr lang="en-US"/>
              <a:t>FAC</a:t>
            </a:r>
          </a:p>
          <a:p>
            <a:pPr marL="685800" lvl="1" indent="-228600">
              <a:buAutoNum type="arabicPeriod"/>
            </a:pPr>
            <a:r>
              <a:rPr lang="en-US"/>
              <a:t>Medical field organization involved in preventing injuries and fatalities</a:t>
            </a:r>
          </a:p>
          <a:p>
            <a:pPr marL="228600" indent="-228600">
              <a:buAutoNum type="arabicPeriod"/>
            </a:pPr>
            <a:endParaRPr lang="en-US"/>
          </a:p>
          <a:p>
            <a:pPr marL="228600" indent="-228600">
              <a:buAutoNum type="arabicPeriod"/>
            </a:pPr>
            <a:r>
              <a:rPr lang="en-US"/>
              <a:t>Violations are non-criminal traffic infractions. Fines may be issued. </a:t>
            </a:r>
          </a:p>
          <a:p>
            <a:pPr marL="228600" indent="-228600">
              <a:buAutoNum type="arabicPeriod"/>
            </a:pPr>
            <a:endParaRPr lang="en-US"/>
          </a:p>
          <a:p>
            <a:pPr marL="228600" indent="-228600">
              <a:buAutoNum type="arabicPeriod"/>
            </a:pPr>
            <a:r>
              <a:rPr lang="en-US"/>
              <a:t>Law enforcement must record all micromobility-involved crashes statewide by providing reports to DHSMV by 10/15/26. DHSMV has until 10/31/26 to provide a report to the Governor, Senate and House.</a:t>
            </a:r>
          </a:p>
          <a:p>
            <a:pPr marL="457200" lvl="1" indent="0">
              <a:buNone/>
            </a:pPr>
            <a:endParaRPr lang="en-US"/>
          </a:p>
          <a:p>
            <a:pPr marL="457200" lvl="1" indent="0">
              <a:buNone/>
            </a:pP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0150306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620D4-4E06-DD1D-7BB6-3F066BA81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A4DFEA-7824-53B2-AFE1-028062B93B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EE3F3A-6505-31C4-677B-01995B985D8C}"/>
              </a:ext>
            </a:extLst>
          </p:cNvPr>
          <p:cNvSpPr>
            <a:spLocks noGrp="1"/>
          </p:cNvSpPr>
          <p:nvPr>
            <p:ph type="body" idx="1"/>
          </p:nvPr>
        </p:nvSpPr>
        <p:spPr/>
        <p:txBody>
          <a:bodyPr/>
          <a:lstStyle/>
          <a:p>
            <a:pPr marL="457200" lvl="1" indent="0">
              <a:buNone/>
            </a:pPr>
            <a:endParaRPr lang="en-US"/>
          </a:p>
          <a:p>
            <a:pPr marL="457200" lvl="1" indent="0">
              <a:buNone/>
            </a:pPr>
            <a:endParaRPr lang="en-US"/>
          </a:p>
          <a:p>
            <a:endParaRPr lang="en-US"/>
          </a:p>
        </p:txBody>
      </p:sp>
      <p:sp>
        <p:nvSpPr>
          <p:cNvPr id="4" name="Slide Number Placeholder 3">
            <a:extLst>
              <a:ext uri="{FF2B5EF4-FFF2-40B4-BE49-F238E27FC236}">
                <a16:creationId xmlns:a16="http://schemas.microsoft.com/office/drawing/2014/main" id="{81F1E0AA-171E-5CA3-DF10-3C61AD190EDB}"/>
              </a:ext>
            </a:extLst>
          </p:cNvPr>
          <p:cNvSpPr>
            <a:spLocks noGrp="1"/>
          </p:cNvSpPr>
          <p:nvPr>
            <p:ph type="sldNum" sz="quarter" idx="5"/>
          </p:nvPr>
        </p:nvSpPr>
        <p:spPr/>
        <p:txBody>
          <a:bodyPr/>
          <a:lstStyle/>
          <a:p>
            <a:fld id="{505AD8CA-E94D-495A-9CC6-4252D9039056}" type="slidenum">
              <a:rPr lang="en-US" smtClean="0"/>
              <a:t>74</a:t>
            </a:fld>
            <a:endParaRPr lang="en-US"/>
          </a:p>
        </p:txBody>
      </p:sp>
    </p:spTree>
    <p:extLst>
      <p:ext uri="{BB962C8B-B14F-4D97-AF65-F5344CB8AC3E}">
        <p14:creationId xmlns:p14="http://schemas.microsoft.com/office/powerpoint/2010/main" val="132709347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231FD-8134-3A5E-C6FE-8CC444FE22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413B5A-4183-12D8-2A89-1C21A027B9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160035-64E2-18B5-F1BC-E09EA22E0453}"/>
              </a:ext>
            </a:extLst>
          </p:cNvPr>
          <p:cNvSpPr>
            <a:spLocks noGrp="1"/>
          </p:cNvSpPr>
          <p:nvPr>
            <p:ph type="body" idx="1"/>
          </p:nvPr>
        </p:nvSpPr>
        <p:spPr/>
        <p:txBody>
          <a:bodyPr/>
          <a:lstStyle/>
          <a:p>
            <a:pPr marL="228600" indent="-228600">
              <a:buAutoNum type="arabicPeriod"/>
            </a:pPr>
            <a:r>
              <a:rPr lang="en-US"/>
              <a:t>Fines $25-500</a:t>
            </a:r>
          </a:p>
          <a:p>
            <a:pPr marL="457200" lvl="1" indent="0">
              <a:buNone/>
            </a:pPr>
            <a:endParaRPr lang="en-US"/>
          </a:p>
          <a:p>
            <a:pPr marL="457200" lvl="1" indent="0">
              <a:buNone/>
            </a:pPr>
            <a:endParaRPr lang="en-US"/>
          </a:p>
          <a:p>
            <a:endParaRPr lang="en-US"/>
          </a:p>
        </p:txBody>
      </p:sp>
      <p:sp>
        <p:nvSpPr>
          <p:cNvPr id="4" name="Slide Number Placeholder 3">
            <a:extLst>
              <a:ext uri="{FF2B5EF4-FFF2-40B4-BE49-F238E27FC236}">
                <a16:creationId xmlns:a16="http://schemas.microsoft.com/office/drawing/2014/main" id="{E0B3D0EA-15F9-DE98-E9A3-2983864D01F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1302675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125D2-7444-7328-F0AA-5E562CA302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B54F5E-6782-6017-C493-786E991FBF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A1B81B-C4CD-201D-4270-84858372B92F}"/>
              </a:ext>
            </a:extLst>
          </p:cNvPr>
          <p:cNvSpPr>
            <a:spLocks noGrp="1"/>
          </p:cNvSpPr>
          <p:nvPr>
            <p:ph type="body" idx="1"/>
          </p:nvPr>
        </p:nvSpPr>
        <p:spPr/>
        <p:txBody>
          <a:bodyPr/>
          <a:lstStyle/>
          <a:p>
            <a:pPr>
              <a:defRPr/>
            </a:pPr>
            <a:r>
              <a:rPr lang="en-US" b="1"/>
              <a:t>1. Strengthen State and Local Policy Alignment</a:t>
            </a:r>
            <a:endParaRPr lang="en-US"/>
          </a:p>
          <a:p>
            <a:pPr marL="171450" indent="-171450">
              <a:buFont typeface="Arial"/>
              <a:buChar char="•"/>
              <a:defRPr/>
            </a:pPr>
            <a:r>
              <a:rPr lang="en-US"/>
              <a:t>Adopt class-based policy is the step #1 at the state level and then alignment at the local level helps ensure consistency.</a:t>
            </a:r>
          </a:p>
          <a:p>
            <a:pPr marL="171450" indent="-171450">
              <a:buFont typeface="Arial"/>
              <a:buChar char="•"/>
              <a:defRPr/>
            </a:pPr>
            <a:r>
              <a:rPr lang="en-US"/>
              <a:t>The challenge right now is that its difficult to recognize device type and enforce that.</a:t>
            </a:r>
          </a:p>
          <a:p>
            <a:pPr marL="171450" indent="-171450">
              <a:buFont typeface="Arial"/>
              <a:buChar char="•"/>
              <a:defRPr/>
            </a:pPr>
            <a:endParaRPr lang="en-US"/>
          </a:p>
          <a:p>
            <a:pPr>
              <a:defRPr/>
            </a:pPr>
            <a:r>
              <a:rPr lang="en-US" b="1"/>
              <a:t>2. Improve Crash Reporting Systems</a:t>
            </a:r>
            <a:endParaRPr lang="en-US"/>
          </a:p>
          <a:p>
            <a:pPr>
              <a:defRPr/>
            </a:pPr>
            <a:r>
              <a:rPr lang="en-US"/>
              <a:t>As e-micromobility use grows, </a:t>
            </a:r>
            <a:r>
              <a:rPr lang="en-US" b="1"/>
              <a:t>accurate crash data</a:t>
            </a:r>
            <a:r>
              <a:rPr lang="en-US"/>
              <a:t> becomes essential.</a:t>
            </a:r>
          </a:p>
          <a:p>
            <a:pPr>
              <a:defRPr/>
            </a:pPr>
            <a:r>
              <a:rPr lang="en-US" b="1"/>
              <a:t>Currently Statewide collision forms</a:t>
            </a:r>
            <a:r>
              <a:rPr lang="en-US"/>
              <a:t> do not have a field to identify e-bike or e-scooter involvement – although this is in the works for the state of Florida.</a:t>
            </a:r>
          </a:p>
          <a:p>
            <a:pPr>
              <a:defRPr/>
            </a:pPr>
            <a:r>
              <a:rPr lang="en-US"/>
              <a:t>Better data supports </a:t>
            </a:r>
            <a:r>
              <a:rPr lang="en-US" b="1"/>
              <a:t>smarter infrastructure and policy decisions</a:t>
            </a:r>
            <a:r>
              <a:rPr lang="en-US"/>
              <a:t>.</a:t>
            </a:r>
          </a:p>
          <a:p>
            <a:pPr>
              <a:buFont typeface="Arial"/>
              <a:buChar char="•"/>
              <a:defRPr/>
            </a:pPr>
            <a:r>
              <a:rPr lang="en-US" i="1"/>
              <a:t>Example:</a:t>
            </a:r>
            <a:r>
              <a:rPr lang="en-US"/>
              <a:t> The City of St. Petersburg reports scooter crashes directly to Public Works for better coordination.</a:t>
            </a:r>
          </a:p>
          <a:p>
            <a:pPr>
              <a:defRPr/>
            </a:pPr>
            <a:endParaRPr lang="en-US" b="1" i="1"/>
          </a:p>
          <a:p>
            <a:pPr>
              <a:defRPr/>
            </a:pPr>
            <a:r>
              <a:rPr lang="en-US" b="1"/>
              <a:t>3. Apply Context-Sensitive Speed Caps</a:t>
            </a:r>
            <a:endParaRPr lang="en-US"/>
          </a:p>
          <a:p>
            <a:pPr marL="171450" indent="-171450">
              <a:buFont typeface="Arial"/>
              <a:buChar char="•"/>
              <a:defRPr/>
            </a:pPr>
            <a:r>
              <a:rPr lang="en-US"/>
              <a:t>Set </a:t>
            </a:r>
            <a:r>
              <a:rPr lang="en-US" b="1"/>
              <a:t>location-based speed limits</a:t>
            </a:r>
            <a:r>
              <a:rPr lang="en-US"/>
              <a:t> to reduce conflicts in busy areas.</a:t>
            </a:r>
          </a:p>
          <a:p>
            <a:pPr marL="171450" indent="-171450">
              <a:buFont typeface="Arial"/>
              <a:buChar char="•"/>
              <a:defRPr/>
            </a:pPr>
            <a:r>
              <a:rPr lang="en-US"/>
              <a:t>Use </a:t>
            </a:r>
            <a:r>
              <a:rPr lang="en-US" b="1"/>
              <a:t>geofencing</a:t>
            </a:r>
            <a:r>
              <a:rPr lang="en-US"/>
              <a:t> to automatically slow devices near transit hubs, trails, or downtown zones.</a:t>
            </a:r>
          </a:p>
          <a:p>
            <a:pPr marL="171450" indent="-171450">
              <a:buFont typeface="Arial"/>
              <a:buChar char="•"/>
              <a:defRPr/>
            </a:pPr>
            <a:r>
              <a:rPr lang="en-US"/>
              <a:t>Support compliance for personal devices with </a:t>
            </a:r>
            <a:r>
              <a:rPr lang="en-US" b="1"/>
              <a:t>clear signage and education</a:t>
            </a:r>
            <a:r>
              <a:rPr lang="en-US"/>
              <a:t>.</a:t>
            </a:r>
          </a:p>
          <a:p>
            <a:pPr>
              <a:defRPr/>
            </a:pPr>
            <a:endParaRPr lang="en-US" b="1"/>
          </a:p>
          <a:p>
            <a:pPr>
              <a:defRPr/>
            </a:pPr>
            <a:endParaRPr lang="en-US" b="1" i="1"/>
          </a:p>
          <a:p>
            <a:pPr>
              <a:defRPr/>
            </a:pPr>
            <a:r>
              <a:rPr lang="en-US" b="1"/>
              <a:t>4. Set Minimum Age Requirements</a:t>
            </a:r>
            <a:endParaRPr lang="en-US"/>
          </a:p>
          <a:p>
            <a:pPr marL="171450" indent="-171450">
              <a:buFont typeface="Arial"/>
              <a:buChar char="•"/>
              <a:defRPr/>
            </a:pPr>
            <a:r>
              <a:rPr lang="en-US"/>
              <a:t>We've seen other states set </a:t>
            </a:r>
            <a:r>
              <a:rPr lang="en-US" b="1"/>
              <a:t>minimum rider ages, for example </a:t>
            </a:r>
            <a:r>
              <a:rPr lang="en-US"/>
              <a:t>16 is the minimum for Class 3 e-bikes riders in California.</a:t>
            </a:r>
          </a:p>
          <a:p>
            <a:pPr marL="171450" indent="-171450">
              <a:buFont typeface="Arial"/>
              <a:buChar char="•"/>
              <a:defRPr/>
            </a:pPr>
            <a:r>
              <a:rPr lang="en-US"/>
              <a:t>Recently as well there was an assembly bill in California that further enacts age restrictions to tailor rules to community needs.</a:t>
            </a:r>
          </a:p>
          <a:p>
            <a:pPr marL="171450" indent="-171450">
              <a:buFont typeface="Arial"/>
              <a:buChar char="•"/>
              <a:defRPr/>
            </a:pPr>
            <a:r>
              <a:rPr lang="en-US"/>
              <a:t> </a:t>
            </a:r>
            <a:r>
              <a:rPr lang="en-US" i="1"/>
              <a:t>Example:</a:t>
            </a:r>
            <a:r>
              <a:rPr lang="en-US"/>
              <a:t> Under California AB 2234, San Diego County agencies can prohibit riders under 12 on Class 1–2 e-bikes.</a:t>
            </a:r>
          </a:p>
          <a:p>
            <a:pPr marL="628650" lvl="1" indent="-171450">
              <a:buFont typeface="Arial"/>
              <a:buChar char="•"/>
              <a:defRPr/>
            </a:pPr>
            <a:r>
              <a:rPr lang="en-US" b="1"/>
              <a:t>City of Coronado</a:t>
            </a:r>
            <a:r>
              <a:rPr lang="en-US"/>
              <a:t> adopted these limits: under 12 restricted from Class 1–2; under 16 restricted from Class 3; e-bikes also prohibited on sidewalks, beaches, and parks.</a:t>
            </a:r>
          </a:p>
          <a:p>
            <a:pPr marL="628650" lvl="1" indent="-171450">
              <a:buFont typeface="Arial"/>
              <a:buChar char="•"/>
              <a:defRPr/>
            </a:pPr>
            <a:r>
              <a:rPr lang="en-US"/>
              <a:t>Other agencies are following suit.</a:t>
            </a:r>
          </a:p>
          <a:p>
            <a:pPr indent="-171450">
              <a:buFont typeface="Arial"/>
              <a:buChar char="•"/>
              <a:defRPr/>
            </a:pPr>
            <a:r>
              <a:rPr lang="en-US"/>
              <a:t>A potential challenge with this again is identifying and enforcing age.</a:t>
            </a:r>
          </a:p>
          <a:p>
            <a:pPr>
              <a:defRPr/>
            </a:pPr>
            <a:endParaRPr lang="en-US" b="1" i="1"/>
          </a:p>
          <a:p>
            <a:pPr marL="171450" indent="-171450">
              <a:buFont typeface="Arial"/>
              <a:buChar char="•"/>
              <a:defRPr/>
            </a:pPr>
            <a:endParaRPr lang="en-US"/>
          </a:p>
          <a:p>
            <a:pPr>
              <a:defRPr/>
            </a:pPr>
            <a:r>
              <a:rPr lang="en-US" b="1"/>
              <a:t>5. Regulate Shared Fleet Providers</a:t>
            </a:r>
            <a:endParaRPr lang="en-US"/>
          </a:p>
          <a:p>
            <a:pPr marL="171450" indent="-171450">
              <a:buFont typeface="Arial"/>
              <a:buChar char="•"/>
              <a:defRPr/>
            </a:pPr>
            <a:r>
              <a:rPr lang="en-US"/>
              <a:t>Establish </a:t>
            </a:r>
            <a:r>
              <a:rPr lang="en-US" b="1"/>
              <a:t>permit systems</a:t>
            </a:r>
            <a:r>
              <a:rPr lang="en-US"/>
              <a:t> to manage fleet size and operations.</a:t>
            </a:r>
          </a:p>
          <a:p>
            <a:pPr marL="171450" indent="-171450">
              <a:buFont typeface="Arial"/>
              <a:buChar char="•"/>
              <a:defRPr/>
            </a:pPr>
            <a:r>
              <a:rPr lang="en-US"/>
              <a:t>Require </a:t>
            </a:r>
            <a:r>
              <a:rPr lang="en-US" b="1"/>
              <a:t>data sharing</a:t>
            </a:r>
            <a:r>
              <a:rPr lang="en-US"/>
              <a:t> on crashes, speeds, and trip patterns to inform local planning.</a:t>
            </a:r>
          </a:p>
          <a:p>
            <a:pPr marL="171450" indent="-171450">
              <a:buFont typeface="Arial"/>
              <a:buChar char="•"/>
              <a:defRPr/>
            </a:pPr>
            <a:r>
              <a:rPr lang="en-US"/>
              <a:t>Use permits to promote </a:t>
            </a:r>
            <a:r>
              <a:rPr lang="en-US" b="1"/>
              <a:t>safety features</a:t>
            </a:r>
            <a:r>
              <a:rPr lang="en-US"/>
              <a:t> like in-app speed controls and geofencing.</a:t>
            </a:r>
          </a:p>
          <a:p>
            <a:pPr>
              <a:defRPr/>
            </a:pPr>
            <a:endParaRPr lang="en-US" b="1" i="1"/>
          </a:p>
        </p:txBody>
      </p:sp>
      <p:sp>
        <p:nvSpPr>
          <p:cNvPr id="4" name="Slide Number Placeholder 3">
            <a:extLst>
              <a:ext uri="{FF2B5EF4-FFF2-40B4-BE49-F238E27FC236}">
                <a16:creationId xmlns:a16="http://schemas.microsoft.com/office/drawing/2014/main" id="{37E765E0-21F3-3297-3EAF-80981110E4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902155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4DEEA-D2DF-BAC2-EC2A-73ABD433A8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402D72-9BDE-1C0A-B3E0-E462859214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A5C054-4BC4-DEBD-E579-65C418BB0BF7}"/>
              </a:ext>
            </a:extLst>
          </p:cNvPr>
          <p:cNvSpPr>
            <a:spLocks noGrp="1"/>
          </p:cNvSpPr>
          <p:nvPr>
            <p:ph type="body" idx="1"/>
          </p:nvPr>
        </p:nvSpPr>
        <p:spPr/>
        <p:txBody>
          <a:bodyPr/>
          <a:lstStyle/>
          <a:p>
            <a:r>
              <a:rPr lang="en-US">
                <a:latin typeface="Calibri"/>
                <a:ea typeface="Calibri"/>
                <a:cs typeface="Calibri"/>
              </a:rPr>
              <a:t>First, we'll explore the evolving regulatory landscape.</a:t>
            </a:r>
          </a:p>
        </p:txBody>
      </p:sp>
      <p:sp>
        <p:nvSpPr>
          <p:cNvPr id="4" name="Slide Number Placeholder 3">
            <a:extLst>
              <a:ext uri="{FF2B5EF4-FFF2-40B4-BE49-F238E27FC236}">
                <a16:creationId xmlns:a16="http://schemas.microsoft.com/office/drawing/2014/main" id="{70FA57ED-7FE7-4CB9-958B-EF16AE3EE2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080021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As e-micromobility continues to grow, it’s essential that </a:t>
            </a:r>
            <a:r>
              <a:rPr lang="en-US" b="1"/>
              <a:t>planning frameworks account for e-bikes and e-scooters</a:t>
            </a:r>
            <a:r>
              <a:rPr lang="en-US"/>
              <a:t>.</a:t>
            </a:r>
          </a:p>
          <a:p>
            <a:pPr marL="171450" indent="-171450">
              <a:buFont typeface="Arial"/>
              <a:buChar char="•"/>
            </a:pPr>
            <a:r>
              <a:rPr lang="en-US" b="1"/>
              <a:t>Key planning documents</a:t>
            </a:r>
            <a:r>
              <a:rPr lang="en-US"/>
              <a:t>, such as those listed here, should reflect the role of e-micromobility devices in local and regional mobility.</a:t>
            </a:r>
          </a:p>
          <a:p>
            <a:pPr marL="171450" indent="-171450">
              <a:buFont typeface="Arial"/>
              <a:buChar char="•"/>
            </a:pPr>
            <a:r>
              <a:rPr lang="en-US"/>
              <a:t>For example</a:t>
            </a:r>
          </a:p>
          <a:p>
            <a:pPr marL="285750" lvl="1" indent="-171450">
              <a:buFont typeface="Arial"/>
              <a:buChar char="•"/>
            </a:pPr>
            <a:r>
              <a:rPr lang="en-US"/>
              <a:t>Active Transportation Plans (ATPs) and Bicycle Master Plans can identify </a:t>
            </a:r>
            <a:r>
              <a:rPr lang="en-US" b="1"/>
              <a:t>adopting an e-bike ordinances</a:t>
            </a:r>
            <a:r>
              <a:rPr lang="en-US"/>
              <a:t> as part of broader bicycle or mobility plans to address safety, access, and infrastructure needs in their ATP.</a:t>
            </a:r>
          </a:p>
          <a:p>
            <a:pPr marL="285750" lvl="1" indent="-171450">
              <a:buFont typeface="Arial"/>
              <a:buChar char="•"/>
            </a:pPr>
            <a:r>
              <a:rPr lang="en-US" b="1"/>
              <a:t>Or regional bike facility networks</a:t>
            </a:r>
            <a:r>
              <a:rPr lang="en-US"/>
              <a:t> can explore concepts like </a:t>
            </a:r>
            <a:r>
              <a:rPr lang="en-US" b="1"/>
              <a:t>cycling superhighways</a:t>
            </a:r>
            <a:r>
              <a:rPr lang="en-US"/>
              <a:t> designed for higher-speed riders, including e-bikes, to improve connectivity and comfort.</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3590560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FEE70-AF5E-EEC5-597B-954196371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BC2761-F7B8-E00D-9A6D-9C1B3BC0BA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AE55F7-2BAA-5402-D80E-CD2A11FAA4AB}"/>
              </a:ext>
            </a:extLst>
          </p:cNvPr>
          <p:cNvSpPr>
            <a:spLocks noGrp="1"/>
          </p:cNvSpPr>
          <p:nvPr>
            <p:ph type="body" idx="1"/>
          </p:nvPr>
        </p:nvSpPr>
        <p:spPr/>
        <p:txBody>
          <a:bodyPr/>
          <a:lstStyle/>
          <a:p>
            <a:pPr>
              <a:defRPr/>
            </a:pPr>
            <a:r>
              <a:rPr lang="en-US" b="1"/>
              <a:t>1. Launch Public Safety Campaigns</a:t>
            </a:r>
            <a:endParaRPr lang="en-US"/>
          </a:p>
          <a:p>
            <a:pPr marL="171450" indent="-171450">
              <a:buFont typeface="Arial"/>
              <a:buChar char="•"/>
              <a:defRPr/>
            </a:pPr>
            <a:r>
              <a:rPr lang="en-US"/>
              <a:t>Safety campaigns—whether through social media, schools, or signs—can promote </a:t>
            </a:r>
            <a:r>
              <a:rPr lang="en-US" b="1"/>
              <a:t>responsible and respectful riding</a:t>
            </a:r>
            <a:r>
              <a:rPr lang="en-US"/>
              <a:t>.</a:t>
            </a:r>
          </a:p>
          <a:p>
            <a:pPr marL="171450" indent="-171450">
              <a:buFont typeface="Arial"/>
              <a:buChar char="•"/>
              <a:defRPr/>
            </a:pPr>
            <a:r>
              <a:rPr lang="en-US"/>
              <a:t>Use </a:t>
            </a:r>
            <a:r>
              <a:rPr lang="en-US" b="1"/>
              <a:t>local crash data</a:t>
            </a:r>
            <a:r>
              <a:rPr lang="en-US"/>
              <a:t> to focus outreach where it’s needed most.</a:t>
            </a:r>
          </a:p>
          <a:p>
            <a:pPr marL="171450" indent="-171450">
              <a:buFont typeface="Arial"/>
              <a:buChar char="•"/>
              <a:defRPr/>
            </a:pPr>
            <a:r>
              <a:rPr lang="en-US"/>
              <a:t>Children and young adults are among the </a:t>
            </a:r>
            <a:r>
              <a:rPr lang="en-US" b="1"/>
              <a:t>most at-risk riders</a:t>
            </a:r>
            <a:r>
              <a:rPr lang="en-US"/>
              <a:t>, so campaigns should target those age groups.</a:t>
            </a:r>
          </a:p>
          <a:p>
            <a:pPr>
              <a:defRPr/>
            </a:pPr>
            <a:r>
              <a:rPr lang="en-US"/>
              <a:t>Example: OC Sherriff's office "A Guide to Mopeds, </a:t>
            </a:r>
            <a:r>
              <a:rPr lang="en-US" err="1"/>
              <a:t>Gopeds</a:t>
            </a:r>
            <a:r>
              <a:rPr lang="en-US"/>
              <a:t>,  Pocket Bikes &amp; Motorized Scooters" which identifies laws, age, and consequences of poor rider behavior</a:t>
            </a:r>
          </a:p>
          <a:p>
            <a:pPr marL="0" marR="0" lvl="0" indent="0" algn="l" defTabSz="914400">
              <a:lnSpc>
                <a:spcPct val="100000"/>
              </a:lnSpc>
              <a:spcBef>
                <a:spcPts val="0"/>
              </a:spcBef>
              <a:spcAft>
                <a:spcPts val="0"/>
              </a:spcAft>
              <a:buClrTx/>
              <a:buSzTx/>
              <a:buFontTx/>
              <a:buNone/>
              <a:tabLst/>
              <a:defRPr/>
            </a:pPr>
            <a:endParaRPr lang="en-US" sz="1200" b="1" i="1"/>
          </a:p>
        </p:txBody>
      </p:sp>
      <p:sp>
        <p:nvSpPr>
          <p:cNvPr id="4" name="Slide Number Placeholder 3">
            <a:extLst>
              <a:ext uri="{FF2B5EF4-FFF2-40B4-BE49-F238E27FC236}">
                <a16:creationId xmlns:a16="http://schemas.microsoft.com/office/drawing/2014/main" id="{92154ACC-22D9-632D-A3E7-7036EF5EDD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4144485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8F1F2-5013-8D9C-BDDE-574962BC08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672CC-F728-2E95-F537-0445B146E9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1E60D0-50F1-7AEC-34F7-04D4E7DF25F4}"/>
              </a:ext>
            </a:extLst>
          </p:cNvPr>
          <p:cNvSpPr>
            <a:spLocks noGrp="1"/>
          </p:cNvSpPr>
          <p:nvPr>
            <p:ph type="body" idx="1"/>
          </p:nvPr>
        </p:nvSpPr>
        <p:spPr/>
        <p:txBody>
          <a:bodyPr/>
          <a:lstStyle/>
          <a:p>
            <a:pPr>
              <a:defRPr/>
            </a:pPr>
            <a:r>
              <a:rPr lang="en-US" b="1"/>
              <a:t>2. Require Training for Young or New Riders</a:t>
            </a:r>
            <a:endParaRPr lang="en-US"/>
          </a:p>
          <a:p>
            <a:pPr marL="171450" indent="-171450">
              <a:buFont typeface="Arial"/>
              <a:buChar char="•"/>
              <a:defRPr/>
            </a:pPr>
            <a:r>
              <a:rPr lang="en-US"/>
              <a:t>Many young riders have </a:t>
            </a:r>
            <a:r>
              <a:rPr lang="en-US" b="1"/>
              <a:t>little or no formal traffic safety training</a:t>
            </a:r>
            <a:r>
              <a:rPr lang="en-US"/>
              <a:t>.</a:t>
            </a:r>
          </a:p>
          <a:p>
            <a:pPr marL="171450" indent="-171450">
              <a:buFont typeface="Arial"/>
              <a:buChar char="•"/>
              <a:defRPr/>
            </a:pPr>
            <a:r>
              <a:rPr lang="en-US"/>
              <a:t>Cities can offer or require short </a:t>
            </a:r>
            <a:r>
              <a:rPr lang="en-US" b="1"/>
              <a:t>safety courses</a:t>
            </a:r>
            <a:r>
              <a:rPr lang="en-US"/>
              <a:t> before students ride e-bikes or e-scooters to school.</a:t>
            </a:r>
          </a:p>
          <a:p>
            <a:pPr marL="171450" indent="-171450">
              <a:buFont typeface="Arial"/>
              <a:buChar char="•"/>
              <a:defRPr/>
            </a:pPr>
            <a:r>
              <a:rPr lang="en-US" i="1"/>
              <a:t>Example:</a:t>
            </a:r>
            <a:r>
              <a:rPr lang="en-US"/>
              <a:t> Carlsbad, CA requires a two-day course for students, linking completion to school bike parking permits.</a:t>
            </a:r>
            <a:br>
              <a:rPr lang="en-US">
                <a:cs typeface="+mn-lt"/>
              </a:rPr>
            </a:br>
            <a:endParaRPr lang="en-US"/>
          </a:p>
          <a:p>
            <a:pPr marL="0" marR="0" lvl="0" indent="0" algn="l" defTabSz="914400">
              <a:lnSpc>
                <a:spcPct val="100000"/>
              </a:lnSpc>
              <a:spcBef>
                <a:spcPts val="0"/>
              </a:spcBef>
              <a:spcAft>
                <a:spcPts val="0"/>
              </a:spcAft>
              <a:buClrTx/>
              <a:buSzTx/>
              <a:buFontTx/>
              <a:buNone/>
              <a:tabLst/>
              <a:defRPr/>
            </a:pPr>
            <a:endParaRPr lang="en-US" sz="1200" b="1" i="1"/>
          </a:p>
        </p:txBody>
      </p:sp>
      <p:sp>
        <p:nvSpPr>
          <p:cNvPr id="4" name="Slide Number Placeholder 3">
            <a:extLst>
              <a:ext uri="{FF2B5EF4-FFF2-40B4-BE49-F238E27FC236}">
                <a16:creationId xmlns:a16="http://schemas.microsoft.com/office/drawing/2014/main" id="{C31A0D23-44CF-A488-BB9C-3155D9F9500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1154902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B7948-8A7B-FDC5-CB3C-F737571BCB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261C46-4102-C455-8369-CF67A00A94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0B57A9-5DD4-6111-1B13-52B5620B5ABC}"/>
              </a:ext>
            </a:extLst>
          </p:cNvPr>
          <p:cNvSpPr>
            <a:spLocks noGrp="1"/>
          </p:cNvSpPr>
          <p:nvPr>
            <p:ph type="body" idx="1"/>
          </p:nvPr>
        </p:nvSpPr>
        <p:spPr/>
        <p:txBody>
          <a:bodyPr/>
          <a:lstStyle/>
          <a:p>
            <a:pPr>
              <a:defRPr/>
            </a:pPr>
            <a:r>
              <a:rPr lang="en-US" b="1"/>
              <a:t>1. Launch Public Safety Campaigns</a:t>
            </a:r>
            <a:endParaRPr lang="en-US"/>
          </a:p>
          <a:p>
            <a:pPr marL="171450" indent="-171450">
              <a:buFont typeface="Arial"/>
              <a:buChar char="•"/>
              <a:defRPr/>
            </a:pPr>
            <a:r>
              <a:rPr lang="en-US"/>
              <a:t>Safety campaigns—whether through social media, schools, or signs—can promote </a:t>
            </a:r>
            <a:r>
              <a:rPr lang="en-US" b="1"/>
              <a:t>responsible and respectful riding</a:t>
            </a:r>
            <a:r>
              <a:rPr lang="en-US"/>
              <a:t>.</a:t>
            </a:r>
          </a:p>
          <a:p>
            <a:pPr marL="171450" indent="-171450">
              <a:buFont typeface="Arial"/>
              <a:buChar char="•"/>
              <a:defRPr/>
            </a:pPr>
            <a:r>
              <a:rPr lang="en-US"/>
              <a:t>Use </a:t>
            </a:r>
            <a:r>
              <a:rPr lang="en-US" b="1"/>
              <a:t>local crash data</a:t>
            </a:r>
            <a:r>
              <a:rPr lang="en-US"/>
              <a:t> to focus outreach where it’s needed most.</a:t>
            </a:r>
          </a:p>
          <a:p>
            <a:pPr marL="171450" indent="-171450">
              <a:buFont typeface="Arial"/>
              <a:buChar char="•"/>
              <a:defRPr/>
            </a:pPr>
            <a:r>
              <a:rPr lang="en-US"/>
              <a:t>Children and young adults are among the </a:t>
            </a:r>
            <a:r>
              <a:rPr lang="en-US" b="1"/>
              <a:t>most at-risk riders</a:t>
            </a:r>
            <a:r>
              <a:rPr lang="en-US"/>
              <a:t>, so campaigns should target those age groups.</a:t>
            </a:r>
          </a:p>
          <a:p>
            <a:pPr>
              <a:defRPr/>
            </a:pPr>
            <a:r>
              <a:rPr lang="en-US"/>
              <a:t>Example: OC Sherriff's office "A Guide to Mopeds, </a:t>
            </a:r>
            <a:r>
              <a:rPr lang="en-US" err="1"/>
              <a:t>Gopeds</a:t>
            </a:r>
            <a:r>
              <a:rPr lang="en-US"/>
              <a:t>,  Pocket Bikes &amp; Motorized Scooters" which identifies laws, age, and consequences of poor rider behavior</a:t>
            </a:r>
          </a:p>
          <a:p>
            <a:pPr>
              <a:defRPr/>
            </a:pPr>
            <a:r>
              <a:rPr lang="en-US" b="1"/>
              <a:t>2. Require Training for Young or New Riders</a:t>
            </a:r>
            <a:endParaRPr lang="en-US"/>
          </a:p>
          <a:p>
            <a:pPr marL="171450" indent="-171450">
              <a:buFont typeface="Arial"/>
              <a:buChar char="•"/>
              <a:defRPr/>
            </a:pPr>
            <a:r>
              <a:rPr lang="en-US"/>
              <a:t>Many young riders have </a:t>
            </a:r>
            <a:r>
              <a:rPr lang="en-US" b="1"/>
              <a:t>little or no formal traffic safety training</a:t>
            </a:r>
            <a:r>
              <a:rPr lang="en-US"/>
              <a:t>.</a:t>
            </a:r>
          </a:p>
          <a:p>
            <a:pPr marL="171450" indent="-171450">
              <a:buFont typeface="Arial"/>
              <a:buChar char="•"/>
              <a:defRPr/>
            </a:pPr>
            <a:r>
              <a:rPr lang="en-US"/>
              <a:t>Cities can offer or require short </a:t>
            </a:r>
            <a:r>
              <a:rPr lang="en-US" b="1"/>
              <a:t>safety courses</a:t>
            </a:r>
            <a:r>
              <a:rPr lang="en-US"/>
              <a:t> before students ride e-bikes or e-scooters to school.</a:t>
            </a:r>
          </a:p>
          <a:p>
            <a:pPr marL="171450" indent="-171450">
              <a:buFont typeface="Arial"/>
              <a:buChar char="•"/>
              <a:defRPr/>
            </a:pPr>
            <a:r>
              <a:rPr lang="en-US" i="1"/>
              <a:t>Example:</a:t>
            </a:r>
            <a:r>
              <a:rPr lang="en-US"/>
              <a:t> Carlsbad, CA requires a two-day course for students, linking completion to school bike parking permits.</a:t>
            </a:r>
            <a:br>
              <a:rPr lang="en-US">
                <a:cs typeface="+mn-lt"/>
              </a:rPr>
            </a:br>
            <a:endParaRPr lang="en-US"/>
          </a:p>
          <a:p>
            <a:pPr>
              <a:defRPr/>
            </a:pPr>
            <a:r>
              <a:rPr lang="en-US" b="1"/>
              <a:t>3. Offer First-Offense Safety Course Options</a:t>
            </a:r>
            <a:endParaRPr lang="en-US"/>
          </a:p>
          <a:p>
            <a:pPr marL="171450" indent="-171450">
              <a:buFont typeface="Arial"/>
              <a:buChar char="•"/>
              <a:defRPr/>
            </a:pPr>
            <a:r>
              <a:rPr lang="en-US"/>
              <a:t>Instead of issuing a ticket for a first violation, offer a </a:t>
            </a:r>
            <a:r>
              <a:rPr lang="en-US" b="1"/>
              <a:t>safety class</a:t>
            </a:r>
            <a:r>
              <a:rPr lang="en-US"/>
              <a:t>.</a:t>
            </a:r>
          </a:p>
          <a:p>
            <a:pPr marL="171450" indent="-171450">
              <a:buFont typeface="Arial"/>
              <a:buChar char="•"/>
              <a:defRPr/>
            </a:pPr>
            <a:r>
              <a:rPr lang="en-US"/>
              <a:t>This approach emphasizes </a:t>
            </a:r>
            <a:r>
              <a:rPr lang="en-US" b="1"/>
              <a:t>education over punishment</a:t>
            </a:r>
            <a:r>
              <a:rPr lang="en-US"/>
              <a:t> and helps build safer habits early.</a:t>
            </a:r>
            <a:br>
              <a:rPr lang="en-US">
                <a:cs typeface="+mn-lt"/>
              </a:rPr>
            </a:br>
            <a:endParaRPr lang="en-US"/>
          </a:p>
          <a:p>
            <a:pPr>
              <a:defRPr/>
            </a:pPr>
            <a:r>
              <a:rPr lang="en-US" b="1"/>
              <a:t>4. Expand Incentives for Safe Adoption</a:t>
            </a:r>
            <a:endParaRPr lang="en-US"/>
          </a:p>
          <a:p>
            <a:pPr marL="171450" indent="-171450">
              <a:buFont typeface="Arial"/>
              <a:buChar char="•"/>
              <a:defRPr/>
            </a:pPr>
            <a:r>
              <a:rPr lang="en-US"/>
              <a:t>Rebates, tax credits, or voucher programs make e-bikes </a:t>
            </a:r>
            <a:r>
              <a:rPr lang="en-US" b="1"/>
              <a:t>more affordable and accessible</a:t>
            </a:r>
            <a:r>
              <a:rPr lang="en-US"/>
              <a:t>.</a:t>
            </a:r>
          </a:p>
          <a:p>
            <a:pPr marL="171450" indent="-171450">
              <a:buFont typeface="Arial"/>
              <a:buChar char="•"/>
              <a:defRPr/>
            </a:pPr>
            <a:r>
              <a:rPr lang="en-US" i="1"/>
              <a:t>Example:</a:t>
            </a:r>
            <a:r>
              <a:rPr lang="en-US"/>
              <a:t> City of Tampa provided </a:t>
            </a:r>
            <a:r>
              <a:rPr lang="en-US" b="1"/>
              <a:t>400 e-bike purchase vouchers</a:t>
            </a:r>
            <a:r>
              <a:rPr lang="en-US"/>
              <a:t> in the first two years of its local incentive program.</a:t>
            </a:r>
          </a:p>
          <a:p>
            <a:pPr>
              <a:defRPr/>
            </a:pPr>
            <a:endParaRPr lang="en-US">
              <a:cs typeface="+mn-lt"/>
            </a:endParaRPr>
          </a:p>
          <a:p>
            <a:pPr>
              <a:defRPr/>
            </a:pPr>
            <a:r>
              <a:rPr lang="en-US" b="1"/>
              <a:t>5. Replace Unsafe Batteries</a:t>
            </a:r>
            <a:endParaRPr lang="en-US"/>
          </a:p>
          <a:p>
            <a:pPr marL="171450" indent="-171450">
              <a:buFont typeface="Arial"/>
              <a:buChar char="•"/>
              <a:defRPr/>
            </a:pPr>
            <a:r>
              <a:rPr lang="en-US"/>
              <a:t>Illegal or poor-quality batteries pose </a:t>
            </a:r>
            <a:r>
              <a:rPr lang="en-US" b="1"/>
              <a:t>serious fire and safety risks</a:t>
            </a:r>
            <a:r>
              <a:rPr lang="en-US"/>
              <a:t>.</a:t>
            </a:r>
          </a:p>
          <a:p>
            <a:pPr marL="171450" indent="-171450">
              <a:buFont typeface="Arial"/>
              <a:buChar char="•"/>
              <a:defRPr/>
            </a:pPr>
            <a:r>
              <a:rPr lang="en-US"/>
              <a:t>Cities can create </a:t>
            </a:r>
            <a:r>
              <a:rPr lang="en-US" b="1"/>
              <a:t>trade-in programs</a:t>
            </a:r>
            <a:r>
              <a:rPr lang="en-US"/>
              <a:t> to replace unsafe batteries or devices with approved, fire-safe ones.</a:t>
            </a:r>
          </a:p>
          <a:p>
            <a:pPr marL="171450" indent="-171450">
              <a:buFont typeface="Arial"/>
              <a:buChar char="•"/>
              <a:defRPr/>
            </a:pPr>
            <a:r>
              <a:rPr lang="en-US" i="1"/>
              <a:t>Example:</a:t>
            </a:r>
            <a:r>
              <a:rPr lang="en-US"/>
              <a:t> New York City offers free swaps for unsafe e-bike batteries through its DOT program</a:t>
            </a:r>
          </a:p>
          <a:p>
            <a:pPr marL="0" marR="0" lvl="0" indent="0" algn="l" defTabSz="914400">
              <a:lnSpc>
                <a:spcPct val="100000"/>
              </a:lnSpc>
              <a:spcBef>
                <a:spcPts val="0"/>
              </a:spcBef>
              <a:spcAft>
                <a:spcPts val="0"/>
              </a:spcAft>
              <a:buClrTx/>
              <a:buSzTx/>
              <a:buFontTx/>
              <a:buNone/>
              <a:tabLst/>
              <a:defRPr/>
            </a:pPr>
            <a:endParaRPr lang="en-US" sz="1200" b="1" i="1"/>
          </a:p>
        </p:txBody>
      </p:sp>
      <p:sp>
        <p:nvSpPr>
          <p:cNvPr id="4" name="Slide Number Placeholder 3">
            <a:extLst>
              <a:ext uri="{FF2B5EF4-FFF2-40B4-BE49-F238E27FC236}">
                <a16:creationId xmlns:a16="http://schemas.microsoft.com/office/drawing/2014/main" id="{D7BA3B3C-56FE-BFCF-098F-C9529D1E1D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6236387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15715-7051-67C5-7399-E27AD57C5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EDAB32-CF6A-3D1B-24BF-F4662381B8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E4C1FB-4213-7081-AE51-E9DE496B2222}"/>
              </a:ext>
            </a:extLst>
          </p:cNvPr>
          <p:cNvSpPr>
            <a:spLocks noGrp="1"/>
          </p:cNvSpPr>
          <p:nvPr>
            <p:ph type="body" idx="1"/>
          </p:nvPr>
        </p:nvSpPr>
        <p:spPr/>
        <p:txBody>
          <a:bodyPr/>
          <a:lstStyle/>
          <a:p>
            <a:r>
              <a:rPr lang="en-US">
                <a:latin typeface="Calibri"/>
                <a:ea typeface="Calibri"/>
                <a:cs typeface="Calibri"/>
              </a:rPr>
              <a:t>First, we'll explore the evolving regulatory landscape.</a:t>
            </a:r>
          </a:p>
        </p:txBody>
      </p:sp>
      <p:sp>
        <p:nvSpPr>
          <p:cNvPr id="4" name="Slide Number Placeholder 3">
            <a:extLst>
              <a:ext uri="{FF2B5EF4-FFF2-40B4-BE49-F238E27FC236}">
                <a16:creationId xmlns:a16="http://schemas.microsoft.com/office/drawing/2014/main" id="{646F4A4D-F153-4704-153E-D2E22C59BE9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0770169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5D0C1-BF8C-D271-3A2B-613893B3ED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09F036-0250-E91D-E751-9677960889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21A7F-F27C-7B7C-E269-2F6DC4958661}"/>
              </a:ext>
            </a:extLst>
          </p:cNvPr>
          <p:cNvSpPr>
            <a:spLocks noGrp="1"/>
          </p:cNvSpPr>
          <p:nvPr>
            <p:ph type="body" idx="1"/>
          </p:nvPr>
        </p:nvSpPr>
        <p:spPr/>
        <p:txBody>
          <a:bodyPr/>
          <a:lstStyle/>
          <a:p>
            <a:pPr marL="285750" indent="-285750">
              <a:buFont typeface="Arial"/>
              <a:buChar char="•"/>
            </a:pPr>
            <a:r>
              <a:rPr lang="en-US" b="1"/>
              <a:t>Widen and connect bike lanes</a:t>
            </a:r>
            <a:r>
              <a:rPr lang="en-US"/>
              <a:t> to support higher e-bike speeds and easier passing.</a:t>
            </a:r>
          </a:p>
          <a:p>
            <a:pPr marL="285750" indent="-285750">
              <a:buFont typeface="Arial"/>
              <a:buChar char="•"/>
            </a:pPr>
            <a:r>
              <a:rPr lang="en-US" b="1"/>
              <a:t>Daylight intersections</a:t>
            </a:r>
            <a:r>
              <a:rPr lang="en-US"/>
              <a:t> so drivers can see approaching riders sooner.</a:t>
            </a:r>
          </a:p>
          <a:p>
            <a:pPr marL="628650" lvl="1" indent="-285750">
              <a:buFont typeface="Arial"/>
              <a:buChar char="•"/>
            </a:pPr>
            <a:r>
              <a:rPr lang="en-US" i="1"/>
              <a:t>Example: Seminole County is the process of redesigning several hot spot trail crossings to enhance visibility of bikes entering roadway at intersections.</a:t>
            </a:r>
          </a:p>
          <a:p>
            <a:pPr marL="285750" indent="-285750">
              <a:buFont typeface="Arial"/>
              <a:buChar char="•"/>
            </a:pPr>
            <a:r>
              <a:rPr lang="en-US" b="1"/>
              <a:t>Provide queuing space </a:t>
            </a:r>
          </a:p>
          <a:p>
            <a:pPr>
              <a:buFont typeface="Arial"/>
              <a:buChar char="•"/>
            </a:pPr>
            <a:r>
              <a:rPr lang="en-US" b="1"/>
              <a:t>Protected corners</a:t>
            </a:r>
            <a:r>
              <a:rPr lang="en-US"/>
              <a:t> to reduce turning conflicts and improve visibility. FDOT found that half of the e-micromobility fatal or severe injuries crashes occurred at or near intersections. Protected corners can be designed to accommodate varying device speeds and/or larger devices approaching the intersection in the bike facility, such as cargo bikes or devices with trailers.</a:t>
            </a:r>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7C880D9E-DCE8-CBFE-7A70-F06875746F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041430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Widen and connect bike lanes</a:t>
            </a:r>
            <a:r>
              <a:rPr lang="en-US"/>
              <a:t> to support higher e-bike speeds and easier passing.</a:t>
            </a:r>
          </a:p>
          <a:p>
            <a:pPr marL="285750" indent="-285750">
              <a:buFont typeface="Arial"/>
              <a:buChar char="•"/>
            </a:pPr>
            <a:r>
              <a:rPr lang="en-US" b="1"/>
              <a:t>Daylight intersections</a:t>
            </a:r>
            <a:r>
              <a:rPr lang="en-US"/>
              <a:t> so drivers can see approaching riders sooner.</a:t>
            </a:r>
          </a:p>
          <a:p>
            <a:pPr marL="628650" lvl="1" indent="-285750">
              <a:buFont typeface="Arial"/>
              <a:buChar char="•"/>
            </a:pPr>
            <a:r>
              <a:rPr lang="en-US" i="1"/>
              <a:t>Example: Seminole County is the process of redesigning several hot spot trail crossings to enhance visibility of bikes entering roadway at intersections.</a:t>
            </a:r>
          </a:p>
          <a:p>
            <a:pPr marL="285750" indent="-285750">
              <a:buFont typeface="Arial"/>
              <a:buChar char="•"/>
            </a:pPr>
            <a:r>
              <a:rPr lang="en-US" b="1"/>
              <a:t>Provide queuing space </a:t>
            </a:r>
          </a:p>
          <a:p>
            <a:pPr>
              <a:buFont typeface="Arial"/>
              <a:buChar char="•"/>
            </a:pPr>
            <a:r>
              <a:rPr lang="en-US" b="1"/>
              <a:t>Protected corners</a:t>
            </a:r>
            <a:r>
              <a:rPr lang="en-US"/>
              <a:t> to reduce turning conflicts and improve visibility. FDOT found that half of the e-micromobility fatal or severe injuries crashes occurred at or near intersections. Protected corners can be designed to accommodate varying device speeds and/or larger devices approaching the intersection in the bike facility, such as cargo bikes or devices with trailers.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409396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a:t>So these infrastructure recommendations are for shared use paths or sidewalks, places where there might be different users, speeds, and weight.</a:t>
            </a:r>
          </a:p>
          <a:p>
            <a:pPr>
              <a:buFont typeface="Arial"/>
              <a:buChar char="•"/>
            </a:pPr>
            <a:r>
              <a:rPr lang="en-US"/>
              <a:t>Use </a:t>
            </a:r>
            <a:r>
              <a:rPr lang="en-US" b="1"/>
              <a:t>self-enforcing design</a:t>
            </a:r>
            <a:r>
              <a:rPr lang="en-US"/>
              <a:t> so slowing down feels natural — curves, chicanes, and visual narrowing near busy areas.</a:t>
            </a:r>
          </a:p>
          <a:p>
            <a:pPr>
              <a:buFont typeface="Arial"/>
              <a:buChar char="•"/>
            </a:pPr>
            <a:r>
              <a:rPr lang="en-US" i="1"/>
              <a:t> Example: St Pete designs curve of protected facilities before an intersection to illustrate a change and conflict ahead.</a:t>
            </a:r>
            <a:endParaRPr lang="en-US"/>
          </a:p>
          <a:p>
            <a:pPr>
              <a:buFont typeface="Arial"/>
              <a:buChar char="•"/>
            </a:pPr>
            <a:r>
              <a:rPr lang="en-US"/>
              <a:t>Add </a:t>
            </a:r>
            <a:r>
              <a:rPr lang="en-US" b="1"/>
              <a:t>clear pavement markings and signage</a:t>
            </a:r>
            <a:r>
              <a:rPr lang="en-US"/>
              <a:t> to separate riders and walkers, and remind cyclists to yield and give audible signals.</a:t>
            </a:r>
          </a:p>
          <a:p>
            <a:pPr marL="342900" indent="-342900">
              <a:buAutoNum type="arabicPeriod"/>
            </a:pP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0384377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8795D-D38C-A467-1E6A-7A585C45D8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C9E661-4DC1-2298-B6CA-49EBF680A3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C7C9A9-B926-D3FE-D503-E11CCD7772AD}"/>
              </a:ext>
            </a:extLst>
          </p:cNvPr>
          <p:cNvSpPr>
            <a:spLocks noGrp="1"/>
          </p:cNvSpPr>
          <p:nvPr>
            <p:ph type="body" idx="1"/>
          </p:nvPr>
        </p:nvSpPr>
        <p:spPr/>
        <p:txBody>
          <a:bodyPr/>
          <a:lstStyle/>
          <a:p>
            <a:pPr>
              <a:buFont typeface="Arial"/>
              <a:buChar char="•"/>
            </a:pPr>
            <a:r>
              <a:rPr lang="en-US" dirty="0"/>
              <a:t>So these infrastructure recommendations are for shared use paths or sidewalks, places where there might be different users, speeds, and weight.</a:t>
            </a:r>
          </a:p>
          <a:p>
            <a:pPr>
              <a:buFont typeface="Arial"/>
              <a:buChar char="•"/>
            </a:pPr>
            <a:r>
              <a:rPr lang="en-US" dirty="0"/>
              <a:t>Use </a:t>
            </a:r>
            <a:r>
              <a:rPr lang="en-US" b="1" dirty="0"/>
              <a:t>self-enforcing design</a:t>
            </a:r>
            <a:r>
              <a:rPr lang="en-US" dirty="0"/>
              <a:t> so slowing down feels natural — curves, chicanes, and visual narrowing near busy areas.</a:t>
            </a:r>
          </a:p>
          <a:p>
            <a:pPr>
              <a:buFont typeface="Arial"/>
              <a:buChar char="•"/>
            </a:pPr>
            <a:r>
              <a:rPr lang="en-US" i="1" dirty="0"/>
              <a:t> Example: St Pete designs curve of protected facilities before an intersection to illustrate a change and conflict ahead.</a:t>
            </a:r>
            <a:endParaRPr lang="en-US" dirty="0"/>
          </a:p>
          <a:p>
            <a:pPr>
              <a:buFont typeface="Arial"/>
              <a:buChar char="•"/>
            </a:pPr>
            <a:r>
              <a:rPr lang="en-US" dirty="0"/>
              <a:t>Add </a:t>
            </a:r>
            <a:r>
              <a:rPr lang="en-US" b="1" dirty="0"/>
              <a:t>clear pavement markings and signage</a:t>
            </a:r>
            <a:r>
              <a:rPr lang="en-US" dirty="0"/>
              <a:t> to separate riders and walkers, and remind cyclists to yield and give audible signals.</a:t>
            </a:r>
          </a:p>
          <a:p>
            <a:pPr marL="342900" indent="-342900">
              <a:buAutoNum type="arabicPeriod"/>
            </a:pPr>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603EF2FD-7687-E626-5953-AE21678F60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545429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AD8CA-E94D-495A-9CC6-4252D903905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94403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8.jpe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5.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6.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7.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8.jpe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9.jpe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0.jpe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1.jpe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2.jpeg"/><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3.jpeg"/><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7.jpe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8.jpeg"/><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9.jpe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60.jpeg"/><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61.jpe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62.jpeg"/><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63.jpeg"/><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Master" Target="../slideMasters/slideMaster3.xml"/><Relationship Id="rId6" Type="http://schemas.openxmlformats.org/officeDocument/2006/relationships/image" Target="../media/image64.png"/><Relationship Id="rId5" Type="http://schemas.openxmlformats.org/officeDocument/2006/relationships/image" Target="../media/image68.jpeg"/><Relationship Id="rId4" Type="http://schemas.openxmlformats.org/officeDocument/2006/relationships/image" Target="../media/image67.jpeg"/></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4.png"/><Relationship Id="rId1" Type="http://schemas.openxmlformats.org/officeDocument/2006/relationships/slideMaster" Target="../slideMasters/slideMaster3.xml"/><Relationship Id="rId6" Type="http://schemas.openxmlformats.org/officeDocument/2006/relationships/image" Target="../media/image72.png"/><Relationship Id="rId5" Type="http://schemas.openxmlformats.org/officeDocument/2006/relationships/image" Target="../media/image71.pn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png"/></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3.jpeg"/><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6.jpe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7.jpe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8.jpeg"/><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9.jpeg"/><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50.jpeg"/><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51.jpeg"/><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52.jpeg"/><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53.jpeg"/><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77.png"/><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54.png"/><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78.jpeg"/><Relationship Id="rId1" Type="http://schemas.openxmlformats.org/officeDocument/2006/relationships/slideMaster" Target="../slideMasters/slideMaster3.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79.jpeg"/><Relationship Id="rId1" Type="http://schemas.openxmlformats.org/officeDocument/2006/relationships/slideMaster" Target="../slideMasters/slideMaster3.xml"/></Relationships>
</file>

<file path=ppt/slideLayouts/_rels/slideLayout14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79.jpeg"/><Relationship Id="rId1" Type="http://schemas.openxmlformats.org/officeDocument/2006/relationships/slideMaster" Target="../slideMasters/slideMaster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2.jpeg"/><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4" name="Graphic 4">
            <a:extLst>
              <a:ext uri="{FF2B5EF4-FFF2-40B4-BE49-F238E27FC236}">
                <a16:creationId xmlns:a16="http://schemas.microsoft.com/office/drawing/2014/main" id="{6CAB15B4-92C2-DA44-DD27-F923ECF4E20F}"/>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035800" y="1071563"/>
            <a:ext cx="5168900" cy="173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Shape 3">
            <a:extLst>
              <a:ext uri="{FF2B5EF4-FFF2-40B4-BE49-F238E27FC236}">
                <a16:creationId xmlns:a16="http://schemas.microsoft.com/office/drawing/2014/main" id="{BC30CB40-D428-D0B8-646E-D119E02A7513}"/>
              </a:ext>
            </a:extLst>
          </p:cNvPr>
          <p:cNvSpPr>
            <a:spLocks/>
          </p:cNvSpPr>
          <p:nvPr/>
        </p:nvSpPr>
        <p:spPr bwMode="auto">
          <a:xfrm>
            <a:off x="15875" y="0"/>
            <a:ext cx="8621713" cy="6858000"/>
          </a:xfrm>
          <a:custGeom>
            <a:avLst/>
            <a:gdLst>
              <a:gd name="T0" fmla="*/ 6140684 w 8633854"/>
              <a:gd name="T1" fmla="*/ 6921646 h 6845323"/>
              <a:gd name="T2" fmla="*/ 0 w 8633854"/>
              <a:gd name="T3" fmla="*/ 6921646 h 6845323"/>
              <a:gd name="T4" fmla="*/ 0 w 8633854"/>
              <a:gd name="T5" fmla="*/ 0 h 6845323"/>
              <a:gd name="T6" fmla="*/ 8526373 w 8633854"/>
              <a:gd name="T7" fmla="*/ 0 h 6845323"/>
              <a:gd name="T8" fmla="*/ 6140684 w 8633854"/>
              <a:gd name="T9" fmla="*/ 6921646 h 68453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33854" h="6845323">
                <a:moveTo>
                  <a:pt x="6218089" y="6845324"/>
                </a:moveTo>
                <a:lnTo>
                  <a:pt x="0" y="6845324"/>
                </a:lnTo>
                <a:lnTo>
                  <a:pt x="0" y="0"/>
                </a:lnTo>
                <a:lnTo>
                  <a:pt x="8633854" y="0"/>
                </a:lnTo>
                <a:lnTo>
                  <a:pt x="6218089" y="6845324"/>
                </a:lnTo>
                <a:close/>
              </a:path>
            </a:pathLst>
          </a:custGeom>
          <a:solidFill>
            <a:srgbClr val="147BD1">
              <a:alpha val="39999"/>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endParaRPr lang="en-US"/>
          </a:p>
        </p:txBody>
      </p:sp>
      <p:sp>
        <p:nvSpPr>
          <p:cNvPr id="6" name="Freeform: Shape 4">
            <a:extLst>
              <a:ext uri="{FF2B5EF4-FFF2-40B4-BE49-F238E27FC236}">
                <a16:creationId xmlns:a16="http://schemas.microsoft.com/office/drawing/2014/main" id="{7B5BB339-964F-0DA1-0715-DAEC4A96EFDD}"/>
              </a:ext>
            </a:extLst>
          </p:cNvPr>
          <p:cNvSpPr>
            <a:spLocks/>
          </p:cNvSpPr>
          <p:nvPr/>
        </p:nvSpPr>
        <p:spPr bwMode="auto">
          <a:xfrm>
            <a:off x="0" y="0"/>
            <a:ext cx="8188325" cy="6858000"/>
          </a:xfrm>
          <a:custGeom>
            <a:avLst/>
            <a:gdLst>
              <a:gd name="T0" fmla="*/ 5763645 w 8189098"/>
              <a:gd name="T1" fmla="*/ 6861430 h 6857619"/>
              <a:gd name="T2" fmla="*/ 0 w 8189098"/>
              <a:gd name="T3" fmla="*/ 6861430 h 6857619"/>
              <a:gd name="T4" fmla="*/ 0 w 8189098"/>
              <a:gd name="T5" fmla="*/ 0 h 6857619"/>
              <a:gd name="T6" fmla="*/ 8181372 w 8189098"/>
              <a:gd name="T7" fmla="*/ 0 h 6857619"/>
              <a:gd name="T8" fmla="*/ 5763645 w 8189098"/>
              <a:gd name="T9" fmla="*/ 6861430 h 68576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89098" h="6857619">
                <a:moveTo>
                  <a:pt x="5769087" y="6857620"/>
                </a:moveTo>
                <a:lnTo>
                  <a:pt x="0" y="6857620"/>
                </a:lnTo>
                <a:lnTo>
                  <a:pt x="0" y="0"/>
                </a:lnTo>
                <a:lnTo>
                  <a:pt x="8189099" y="0"/>
                </a:lnTo>
                <a:lnTo>
                  <a:pt x="5769087" y="6857620"/>
                </a:lnTo>
                <a:close/>
              </a:path>
            </a:pathLst>
          </a:custGeom>
          <a:solidFill>
            <a:schemeClr val="accent1"/>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7" name="Freeform: Shape 5">
            <a:extLst>
              <a:ext uri="{FF2B5EF4-FFF2-40B4-BE49-F238E27FC236}">
                <a16:creationId xmlns:a16="http://schemas.microsoft.com/office/drawing/2014/main" id="{B8E0D931-F5BF-E121-9AD6-A05869BBC8C8}"/>
              </a:ext>
            </a:extLst>
          </p:cNvPr>
          <p:cNvSpPr>
            <a:spLocks/>
          </p:cNvSpPr>
          <p:nvPr/>
        </p:nvSpPr>
        <p:spPr bwMode="auto">
          <a:xfrm>
            <a:off x="3175" y="1071563"/>
            <a:ext cx="7810500" cy="1735137"/>
          </a:xfrm>
          <a:custGeom>
            <a:avLst/>
            <a:gdLst>
              <a:gd name="T0" fmla="*/ 0 w 8256410"/>
              <a:gd name="T1" fmla="*/ 0 h 1734021"/>
              <a:gd name="T2" fmla="*/ 4483079 w 8256410"/>
              <a:gd name="T3" fmla="*/ 0 h 1734021"/>
              <a:gd name="T4" fmla="*/ 4483079 w 8256410"/>
              <a:gd name="T5" fmla="*/ 1745214 h 1734021"/>
              <a:gd name="T6" fmla="*/ 0 w 8256410"/>
              <a:gd name="T7" fmla="*/ 1745214 h 173402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256410" h="1734021">
                <a:moveTo>
                  <a:pt x="0" y="0"/>
                </a:moveTo>
                <a:lnTo>
                  <a:pt x="8256411" y="0"/>
                </a:lnTo>
                <a:lnTo>
                  <a:pt x="8256411" y="1734022"/>
                </a:lnTo>
                <a:lnTo>
                  <a:pt x="0" y="1734022"/>
                </a:lnTo>
                <a:lnTo>
                  <a:pt x="0" y="0"/>
                </a:lnTo>
                <a:close/>
              </a:path>
            </a:pathLst>
          </a:custGeom>
          <a:solidFill>
            <a:srgbClr val="FFFFFF"/>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8" name="Freeform: Shape 6">
            <a:extLst>
              <a:ext uri="{FF2B5EF4-FFF2-40B4-BE49-F238E27FC236}">
                <a16:creationId xmlns:a16="http://schemas.microsoft.com/office/drawing/2014/main" id="{9A26D10A-4555-910E-D141-C70428E98AEC}"/>
              </a:ext>
            </a:extLst>
          </p:cNvPr>
          <p:cNvSpPr>
            <a:spLocks/>
          </p:cNvSpPr>
          <p:nvPr/>
        </p:nvSpPr>
        <p:spPr bwMode="auto">
          <a:xfrm>
            <a:off x="6745288" y="1071563"/>
            <a:ext cx="1068387" cy="1735137"/>
          </a:xfrm>
          <a:custGeom>
            <a:avLst/>
            <a:gdLst>
              <a:gd name="T0" fmla="*/ 617224 w 1068518"/>
              <a:gd name="T1" fmla="*/ 0 h 1751217"/>
              <a:gd name="T2" fmla="*/ 0 w 1068518"/>
              <a:gd name="T3" fmla="*/ 1612569 h 1751217"/>
              <a:gd name="T4" fmla="*/ 449985 w 1068518"/>
              <a:gd name="T5" fmla="*/ 1612569 h 1751217"/>
              <a:gd name="T6" fmla="*/ 1067208 w 1068518"/>
              <a:gd name="T7" fmla="*/ 0 h 1751217"/>
              <a:gd name="T8" fmla="*/ 617224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2"/>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9" name="Freeform: Shape 8">
            <a:extLst>
              <a:ext uri="{FF2B5EF4-FFF2-40B4-BE49-F238E27FC236}">
                <a16:creationId xmlns:a16="http://schemas.microsoft.com/office/drawing/2014/main" id="{BBB42C04-1B48-8F6E-B3E4-590079A963CA}"/>
              </a:ext>
            </a:extLst>
          </p:cNvPr>
          <p:cNvSpPr>
            <a:spLocks/>
          </p:cNvSpPr>
          <p:nvPr userDrawn="1"/>
        </p:nvSpPr>
        <p:spPr bwMode="auto">
          <a:xfrm>
            <a:off x="7194550" y="1071563"/>
            <a:ext cx="1068388" cy="1735137"/>
          </a:xfrm>
          <a:custGeom>
            <a:avLst/>
            <a:gdLst>
              <a:gd name="T0" fmla="*/ 617682 w 1068518"/>
              <a:gd name="T1" fmla="*/ 0 h 1751217"/>
              <a:gd name="T2" fmla="*/ 0 w 1068518"/>
              <a:gd name="T3" fmla="*/ 1704337 h 1751217"/>
              <a:gd name="T4" fmla="*/ 450315 w 1068518"/>
              <a:gd name="T5" fmla="*/ 1704337 h 1751217"/>
              <a:gd name="T6" fmla="*/ 1067996 w 1068518"/>
              <a:gd name="T7" fmla="*/ 0 h 1751217"/>
              <a:gd name="T8" fmla="*/ 617682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4"/>
          </a:solidFill>
          <a:ln>
            <a:noFill/>
          </a:ln>
        </p:spPr>
        <p:txBody>
          <a:bodyPr anchor="ctr"/>
          <a:lstStyle/>
          <a:p>
            <a:pPr>
              <a:defRPr/>
            </a:pPr>
            <a:endParaRPr lang="en-US"/>
          </a:p>
        </p:txBody>
      </p:sp>
      <p:sp>
        <p:nvSpPr>
          <p:cNvPr id="10" name="Freeform: Shape 9">
            <a:extLst>
              <a:ext uri="{FF2B5EF4-FFF2-40B4-BE49-F238E27FC236}">
                <a16:creationId xmlns:a16="http://schemas.microsoft.com/office/drawing/2014/main" id="{D8FBF54F-BC33-6EA2-2998-47F8B9890C18}"/>
              </a:ext>
            </a:extLst>
          </p:cNvPr>
          <p:cNvSpPr>
            <a:spLocks/>
          </p:cNvSpPr>
          <p:nvPr userDrawn="1"/>
        </p:nvSpPr>
        <p:spPr bwMode="auto">
          <a:xfrm>
            <a:off x="7637463" y="1071563"/>
            <a:ext cx="1068387" cy="1735137"/>
          </a:xfrm>
          <a:custGeom>
            <a:avLst/>
            <a:gdLst>
              <a:gd name="T0" fmla="*/ 617908 w 1068518"/>
              <a:gd name="T1" fmla="*/ 0 h 1751217"/>
              <a:gd name="T2" fmla="*/ 0 w 1068518"/>
              <a:gd name="T3" fmla="*/ 1752601 h 1751217"/>
              <a:gd name="T4" fmla="*/ 450480 w 1068518"/>
              <a:gd name="T5" fmla="*/ 1752601 h 1751217"/>
              <a:gd name="T6" fmla="*/ 1068387 w 1068518"/>
              <a:gd name="T7" fmla="*/ 0 h 1751217"/>
              <a:gd name="T8" fmla="*/ 617908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3"/>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pic>
        <p:nvPicPr>
          <p:cNvPr id="11" name="Picture 52">
            <a:extLst>
              <a:ext uri="{FF2B5EF4-FFF2-40B4-BE49-F238E27FC236}">
                <a16:creationId xmlns:a16="http://schemas.microsoft.com/office/drawing/2014/main" id="{61AAA7F3-71C2-C20E-35AC-0EAF96FAA11C}"/>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p:blipFill>
        <p:spPr bwMode="auto">
          <a:xfrm>
            <a:off x="8498523" y="5613473"/>
            <a:ext cx="2670175" cy="742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396864" y="1090591"/>
            <a:ext cx="6652236" cy="1715674"/>
          </a:xfrm>
        </p:spPr>
        <p:txBody>
          <a:bodyPr>
            <a:normAutofit/>
          </a:bodyPr>
          <a:lstStyle>
            <a:lvl1pPr algn="l">
              <a:defRPr sz="4400"/>
            </a:lvl1pPr>
          </a:lstStyle>
          <a:p>
            <a:r>
              <a:rPr lang="en-US"/>
              <a:t>Click to edit Master title style</a:t>
            </a:r>
          </a:p>
        </p:txBody>
      </p:sp>
      <p:sp>
        <p:nvSpPr>
          <p:cNvPr id="26" name="Text Placeholder 25"/>
          <p:cNvSpPr>
            <a:spLocks noGrp="1"/>
          </p:cNvSpPr>
          <p:nvPr>
            <p:ph type="body" sz="quarter" idx="13"/>
          </p:nvPr>
        </p:nvSpPr>
        <p:spPr>
          <a:xfrm>
            <a:off x="544512" y="5858555"/>
            <a:ext cx="5703887" cy="527957"/>
          </a:xfrm>
        </p:spPr>
        <p:txBody>
          <a:bodyPr>
            <a:normAutofit/>
          </a:bodyPr>
          <a:lstStyle>
            <a:lvl1pPr>
              <a:defRPr sz="2000" b="0" cap="all" baseline="0">
                <a:solidFill>
                  <a:schemeClr val="bg1"/>
                </a:solidFill>
              </a:defRPr>
            </a:lvl1pPr>
            <a:lvl2pPr>
              <a:defRPr sz="2000" b="0">
                <a:solidFill>
                  <a:schemeClr val="bg1"/>
                </a:solidFill>
              </a:defRPr>
            </a:lvl2pPr>
            <a:lvl3pPr>
              <a:defRPr b="0">
                <a:solidFill>
                  <a:schemeClr val="bg1"/>
                </a:solidFill>
              </a:defRPr>
            </a:lvl3pPr>
            <a:lvl4pPr>
              <a:defRPr b="0">
                <a:solidFill>
                  <a:schemeClr val="bg1"/>
                </a:solidFill>
              </a:defRPr>
            </a:lvl4pPr>
            <a:lvl5pPr>
              <a:defRPr b="0">
                <a:solidFill>
                  <a:schemeClr val="bg1"/>
                </a:solidFill>
              </a:defRPr>
            </a:lvl5pPr>
          </a:lstStyle>
          <a:p>
            <a:pPr lvl="0"/>
            <a:r>
              <a:rPr lang="en-US"/>
              <a:t>Click to edit Master text styles</a:t>
            </a:r>
          </a:p>
        </p:txBody>
      </p:sp>
      <p:sp>
        <p:nvSpPr>
          <p:cNvPr id="27" name="Text Placeholder 25"/>
          <p:cNvSpPr>
            <a:spLocks noGrp="1"/>
          </p:cNvSpPr>
          <p:nvPr>
            <p:ph type="body" sz="quarter" idx="14"/>
          </p:nvPr>
        </p:nvSpPr>
        <p:spPr>
          <a:xfrm>
            <a:off x="544513" y="5257800"/>
            <a:ext cx="5703887" cy="527957"/>
          </a:xfrm>
        </p:spPr>
        <p:txBody>
          <a:bodyPr/>
          <a:lstStyle>
            <a:lvl1pPr>
              <a:defRPr b="0">
                <a:solidFill>
                  <a:schemeClr val="bg1"/>
                </a:solidFill>
              </a:defRPr>
            </a:lvl1pPr>
            <a:lvl2pPr>
              <a:defRPr b="0">
                <a:solidFill>
                  <a:schemeClr val="bg1"/>
                </a:solidFill>
              </a:defRPr>
            </a:lvl2pPr>
            <a:lvl3pPr>
              <a:defRPr b="0">
                <a:solidFill>
                  <a:schemeClr val="bg1"/>
                </a:solidFill>
              </a:defRPr>
            </a:lvl3pPr>
            <a:lvl4pPr>
              <a:defRPr b="0">
                <a:solidFill>
                  <a:schemeClr val="bg1"/>
                </a:solidFill>
              </a:defRPr>
            </a:lvl4pPr>
            <a:lvl5pPr>
              <a:defRPr b="0">
                <a:solidFill>
                  <a:schemeClr val="bg1"/>
                </a:solidFill>
              </a:defRPr>
            </a:lvl5pPr>
          </a:lstStyle>
          <a:p>
            <a:pPr lvl="0"/>
            <a:r>
              <a:rPr lang="en-US"/>
              <a:t>Click to edit Master text styles</a:t>
            </a:r>
          </a:p>
        </p:txBody>
      </p:sp>
      <p:sp>
        <p:nvSpPr>
          <p:cNvPr id="12" name="Slide Number Placeholder 5">
            <a:extLst>
              <a:ext uri="{FF2B5EF4-FFF2-40B4-BE49-F238E27FC236}">
                <a16:creationId xmlns:a16="http://schemas.microsoft.com/office/drawing/2014/main" id="{2D73431D-070B-812C-51BA-3246A55ACF1A}"/>
              </a:ext>
            </a:extLst>
          </p:cNvPr>
          <p:cNvSpPr>
            <a:spLocks noGrp="1"/>
          </p:cNvSpPr>
          <p:nvPr>
            <p:ph type="sldNum" sz="quarter" idx="15"/>
          </p:nvPr>
        </p:nvSpPr>
        <p:spPr>
          <a:xfrm>
            <a:off x="8610600" y="6356350"/>
            <a:ext cx="2743200" cy="365125"/>
          </a:xfrm>
          <a:prstGeom prst="rect">
            <a:avLst/>
          </a:prstGeom>
        </p:spPr>
        <p:txBody>
          <a:bodyPr/>
          <a:lstStyle>
            <a:lvl1pPr eaLnBrk="1" fontAlgn="auto" hangingPunct="1">
              <a:spcBef>
                <a:spcPts val="0"/>
              </a:spcBef>
              <a:spcAft>
                <a:spcPts val="0"/>
              </a:spcAft>
              <a:defRPr>
                <a:latin typeface="+mn-lt"/>
              </a:defRPr>
            </a:lvl1pPr>
          </a:lstStyle>
          <a:p>
            <a:pPr>
              <a:defRPr/>
            </a:pPr>
            <a:fld id="{95EBFEB3-ACAC-4308-A0FB-C5088AC79E7D}" type="slidenum">
              <a:rPr lang="en-US"/>
              <a:pPr>
                <a:defRPr/>
              </a:pPr>
              <a:t>‹#›</a:t>
            </a:fld>
            <a:endParaRPr lang="en-US"/>
          </a:p>
        </p:txBody>
      </p:sp>
    </p:spTree>
    <p:extLst>
      <p:ext uri="{BB962C8B-B14F-4D97-AF65-F5344CB8AC3E}">
        <p14:creationId xmlns:p14="http://schemas.microsoft.com/office/powerpoint/2010/main" val="538635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7C648436-326F-1AF4-4573-7F2376CCB78F}"/>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p:blipFill>
        <p:spPr bwMode="auto">
          <a:xfrm>
            <a:off x="-1" y="-1"/>
            <a:ext cx="9144001"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reeform: Shape 4">
            <a:extLst>
              <a:ext uri="{FF2B5EF4-FFF2-40B4-BE49-F238E27FC236}">
                <a16:creationId xmlns:a16="http://schemas.microsoft.com/office/drawing/2014/main" id="{A74064B9-D33C-C9EC-AB4D-F0C1D0DCD189}"/>
              </a:ext>
            </a:extLst>
          </p:cNvPr>
          <p:cNvSpPr>
            <a:spLocks/>
          </p:cNvSpPr>
          <p:nvPr/>
        </p:nvSpPr>
        <p:spPr bwMode="auto">
          <a:xfrm>
            <a:off x="3362325" y="0"/>
            <a:ext cx="8650288" cy="6858000"/>
          </a:xfrm>
          <a:custGeom>
            <a:avLst/>
            <a:gdLst>
              <a:gd name="T0" fmla="*/ 2466821 w 8633790"/>
              <a:gd name="T1" fmla="*/ 0 h 6845323"/>
              <a:gd name="T2" fmla="*/ 8816493 w 8633790"/>
              <a:gd name="T3" fmla="*/ 0 h 6845323"/>
              <a:gd name="T4" fmla="*/ 8816493 w 8633790"/>
              <a:gd name="T5" fmla="*/ 6986068 h 6845323"/>
              <a:gd name="T6" fmla="*/ 0 w 8633790"/>
              <a:gd name="T7" fmla="*/ 6986068 h 6845323"/>
              <a:gd name="T8" fmla="*/ 2466821 w 8633790"/>
              <a:gd name="T9" fmla="*/ 0 h 68453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33790" h="6845323">
                <a:moveTo>
                  <a:pt x="2415702" y="0"/>
                </a:moveTo>
                <a:lnTo>
                  <a:pt x="8633791" y="0"/>
                </a:lnTo>
                <a:lnTo>
                  <a:pt x="8633791" y="6845323"/>
                </a:lnTo>
                <a:lnTo>
                  <a:pt x="0" y="6845323"/>
                </a:lnTo>
                <a:lnTo>
                  <a:pt x="2415702" y="0"/>
                </a:lnTo>
                <a:close/>
              </a:path>
            </a:pathLst>
          </a:custGeom>
          <a:solidFill>
            <a:srgbClr val="2F7ABE">
              <a:alpha val="39999"/>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endParaRPr lang="en-US"/>
          </a:p>
        </p:txBody>
      </p:sp>
      <p:sp>
        <p:nvSpPr>
          <p:cNvPr id="5" name="Freeform: Shape 5">
            <a:extLst>
              <a:ext uri="{FF2B5EF4-FFF2-40B4-BE49-F238E27FC236}">
                <a16:creationId xmlns:a16="http://schemas.microsoft.com/office/drawing/2014/main" id="{FFEFC4E4-FBE8-6E3A-85FE-44ED7B4C467C}"/>
              </a:ext>
            </a:extLst>
          </p:cNvPr>
          <p:cNvSpPr>
            <a:spLocks/>
          </p:cNvSpPr>
          <p:nvPr/>
        </p:nvSpPr>
        <p:spPr bwMode="auto">
          <a:xfrm>
            <a:off x="3838575" y="0"/>
            <a:ext cx="8351838" cy="6858000"/>
          </a:xfrm>
          <a:custGeom>
            <a:avLst/>
            <a:gdLst>
              <a:gd name="T0" fmla="*/ 2422710 w 8350977"/>
              <a:gd name="T1" fmla="*/ 0 h 6857619"/>
              <a:gd name="T2" fmla="*/ 8360056 w 8350977"/>
              <a:gd name="T3" fmla="*/ 0 h 6857619"/>
              <a:gd name="T4" fmla="*/ 8360056 w 8350977"/>
              <a:gd name="T5" fmla="*/ 6861811 h 6857619"/>
              <a:gd name="T6" fmla="*/ 0 w 8350977"/>
              <a:gd name="T7" fmla="*/ 6861811 h 6857619"/>
              <a:gd name="T8" fmla="*/ 2422710 w 8350977"/>
              <a:gd name="T9" fmla="*/ 0 h 68576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350977" h="6857619">
                <a:moveTo>
                  <a:pt x="2420076" y="0"/>
                </a:moveTo>
                <a:lnTo>
                  <a:pt x="8350978" y="0"/>
                </a:lnTo>
                <a:lnTo>
                  <a:pt x="8350978" y="6857620"/>
                </a:lnTo>
                <a:lnTo>
                  <a:pt x="0" y="6857620"/>
                </a:lnTo>
                <a:lnTo>
                  <a:pt x="2420076" y="0"/>
                </a:lnTo>
                <a:close/>
              </a:path>
            </a:pathLst>
          </a:custGeom>
          <a:solidFill>
            <a:srgbClr val="FFFFFF"/>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6" name="Freeform: Shape 6">
            <a:extLst>
              <a:ext uri="{FF2B5EF4-FFF2-40B4-BE49-F238E27FC236}">
                <a16:creationId xmlns:a16="http://schemas.microsoft.com/office/drawing/2014/main" id="{8BF8F88C-3356-8DE7-0B54-CF3029C32B65}"/>
              </a:ext>
            </a:extLst>
          </p:cNvPr>
          <p:cNvSpPr>
            <a:spLocks/>
          </p:cNvSpPr>
          <p:nvPr/>
        </p:nvSpPr>
        <p:spPr bwMode="auto">
          <a:xfrm rot="10800000">
            <a:off x="4254500" y="3895725"/>
            <a:ext cx="7935913" cy="1735138"/>
          </a:xfrm>
          <a:custGeom>
            <a:avLst/>
            <a:gdLst>
              <a:gd name="T0" fmla="*/ 0 w 7936201"/>
              <a:gd name="T1" fmla="*/ 0 h 1746001"/>
              <a:gd name="T2" fmla="*/ 7933322 w 7936201"/>
              <a:gd name="T3" fmla="*/ 0 h 1746001"/>
              <a:gd name="T4" fmla="*/ 7933322 w 7936201"/>
              <a:gd name="T5" fmla="*/ 1650452 h 1746001"/>
              <a:gd name="T6" fmla="*/ 0 w 7936201"/>
              <a:gd name="T7" fmla="*/ 1650452 h 174600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936201" h="1746001">
                <a:moveTo>
                  <a:pt x="0" y="0"/>
                </a:moveTo>
                <a:lnTo>
                  <a:pt x="7936202" y="0"/>
                </a:lnTo>
                <a:lnTo>
                  <a:pt x="7936202" y="1746001"/>
                </a:lnTo>
                <a:lnTo>
                  <a:pt x="0" y="1746001"/>
                </a:lnTo>
                <a:lnTo>
                  <a:pt x="0" y="0"/>
                </a:lnTo>
                <a:close/>
              </a:path>
            </a:pathLst>
          </a:custGeom>
          <a:solidFill>
            <a:schemeClr val="accent1"/>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grpSp>
        <p:nvGrpSpPr>
          <p:cNvPr id="7" name="Group 5">
            <a:extLst>
              <a:ext uri="{FF2B5EF4-FFF2-40B4-BE49-F238E27FC236}">
                <a16:creationId xmlns:a16="http://schemas.microsoft.com/office/drawing/2014/main" id="{E0D31892-CAAA-5BBD-A06B-5F3B014293EA}"/>
              </a:ext>
            </a:extLst>
          </p:cNvPr>
          <p:cNvGrpSpPr>
            <a:grpSpLocks/>
          </p:cNvGrpSpPr>
          <p:nvPr userDrawn="1"/>
        </p:nvGrpSpPr>
        <p:grpSpPr bwMode="auto">
          <a:xfrm>
            <a:off x="3376613" y="3895725"/>
            <a:ext cx="1960562" cy="1735138"/>
            <a:chOff x="3362325" y="3974323"/>
            <a:chExt cx="1960199" cy="1734702"/>
          </a:xfrm>
        </p:grpSpPr>
        <p:sp>
          <p:nvSpPr>
            <p:cNvPr id="8" name="Freeform: Shape 8">
              <a:extLst>
                <a:ext uri="{FF2B5EF4-FFF2-40B4-BE49-F238E27FC236}">
                  <a16:creationId xmlns:a16="http://schemas.microsoft.com/office/drawing/2014/main" id="{4BDCDF29-43B6-FE08-8854-981CC378AEEC}"/>
                </a:ext>
              </a:extLst>
            </p:cNvPr>
            <p:cNvSpPr>
              <a:spLocks/>
            </p:cNvSpPr>
            <p:nvPr userDrawn="1"/>
          </p:nvSpPr>
          <p:spPr bwMode="auto">
            <a:xfrm>
              <a:off x="3362325" y="3974323"/>
              <a:ext cx="1068387" cy="1734702"/>
            </a:xfrm>
            <a:custGeom>
              <a:avLst/>
              <a:gdLst>
                <a:gd name="T0" fmla="*/ 617224 w 1068518"/>
                <a:gd name="T1" fmla="*/ 0 h 1751217"/>
                <a:gd name="T2" fmla="*/ 0 w 1068518"/>
                <a:gd name="T3" fmla="*/ 1609339 h 1751217"/>
                <a:gd name="T4" fmla="*/ 449985 w 1068518"/>
                <a:gd name="T5" fmla="*/ 1609339 h 1751217"/>
                <a:gd name="T6" fmla="*/ 1067208 w 1068518"/>
                <a:gd name="T7" fmla="*/ 0 h 1751217"/>
                <a:gd name="T8" fmla="*/ 617224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2"/>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9" name="Freeform: Shape 8">
              <a:extLst>
                <a:ext uri="{FF2B5EF4-FFF2-40B4-BE49-F238E27FC236}">
                  <a16:creationId xmlns:a16="http://schemas.microsoft.com/office/drawing/2014/main" id="{F463C156-0F64-1C29-3C60-A52BD26A6B53}"/>
                </a:ext>
              </a:extLst>
            </p:cNvPr>
            <p:cNvSpPr>
              <a:spLocks/>
            </p:cNvSpPr>
            <p:nvPr userDrawn="1"/>
          </p:nvSpPr>
          <p:spPr bwMode="auto">
            <a:xfrm>
              <a:off x="3809917" y="3974323"/>
              <a:ext cx="1068189" cy="1734702"/>
            </a:xfrm>
            <a:custGeom>
              <a:avLst/>
              <a:gdLst>
                <a:gd name="T0" fmla="*/ 617680 w 1068518"/>
                <a:gd name="T1" fmla="*/ 0 h 1751217"/>
                <a:gd name="T2" fmla="*/ 0 w 1068518"/>
                <a:gd name="T3" fmla="*/ 1703483 h 1751217"/>
                <a:gd name="T4" fmla="*/ 450315 w 1068518"/>
                <a:gd name="T5" fmla="*/ 1703483 h 1751217"/>
                <a:gd name="T6" fmla="*/ 1067994 w 1068518"/>
                <a:gd name="T7" fmla="*/ 0 h 1751217"/>
                <a:gd name="T8" fmla="*/ 617680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4"/>
            </a:solidFill>
            <a:ln>
              <a:noFill/>
            </a:ln>
          </p:spPr>
          <p:txBody>
            <a:bodyPr anchor="ctr"/>
            <a:lstStyle/>
            <a:p>
              <a:pPr>
                <a:defRPr/>
              </a:pPr>
              <a:endParaRPr lang="en-US"/>
            </a:p>
          </p:txBody>
        </p:sp>
        <p:sp>
          <p:nvSpPr>
            <p:cNvPr id="10" name="Freeform: Shape 9">
              <a:extLst>
                <a:ext uri="{FF2B5EF4-FFF2-40B4-BE49-F238E27FC236}">
                  <a16:creationId xmlns:a16="http://schemas.microsoft.com/office/drawing/2014/main" id="{A9603C75-FA0C-C7CF-DDD0-850FCE080E9C}"/>
                </a:ext>
              </a:extLst>
            </p:cNvPr>
            <p:cNvSpPr>
              <a:spLocks/>
            </p:cNvSpPr>
            <p:nvPr userDrawn="1"/>
          </p:nvSpPr>
          <p:spPr bwMode="auto">
            <a:xfrm>
              <a:off x="4254335" y="3974323"/>
              <a:ext cx="1068189" cy="1734702"/>
            </a:xfrm>
            <a:custGeom>
              <a:avLst/>
              <a:gdLst>
                <a:gd name="T0" fmla="*/ 617908 w 1068518"/>
                <a:gd name="T1" fmla="*/ 0 h 1751217"/>
                <a:gd name="T2" fmla="*/ 0 w 1068518"/>
                <a:gd name="T3" fmla="*/ 1752601 h 1751217"/>
                <a:gd name="T4" fmla="*/ 450480 w 1068518"/>
                <a:gd name="T5" fmla="*/ 1752601 h 1751217"/>
                <a:gd name="T6" fmla="*/ 1068387 w 1068518"/>
                <a:gd name="T7" fmla="*/ 0 h 1751217"/>
                <a:gd name="T8" fmla="*/ 617908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3"/>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grpSp>
      <p:sp>
        <p:nvSpPr>
          <p:cNvPr id="2" name="Title 1"/>
          <p:cNvSpPr>
            <a:spLocks noGrp="1"/>
          </p:cNvSpPr>
          <p:nvPr>
            <p:ph type="title"/>
          </p:nvPr>
        </p:nvSpPr>
        <p:spPr>
          <a:xfrm>
            <a:off x="5575682" y="3895749"/>
            <a:ext cx="5771767" cy="1734678"/>
          </a:xfrm>
        </p:spPr>
        <p:txBody>
          <a:bodyPr>
            <a:normAutofit/>
          </a:bodyPr>
          <a:lstStyle>
            <a:lvl1pPr>
              <a:defRPr sz="4000">
                <a:solidFill>
                  <a:schemeClr val="bg1"/>
                </a:solidFill>
              </a:defRPr>
            </a:lvl1pPr>
          </a:lstStyle>
          <a:p>
            <a:r>
              <a:rPr lang="en-US"/>
              <a:t>Click to edit Master title style</a:t>
            </a:r>
          </a:p>
        </p:txBody>
      </p:sp>
      <p:sp>
        <p:nvSpPr>
          <p:cNvPr id="18" name="Text Placeholder 25"/>
          <p:cNvSpPr>
            <a:spLocks noGrp="1"/>
          </p:cNvSpPr>
          <p:nvPr>
            <p:ph type="body" sz="quarter" idx="14"/>
          </p:nvPr>
        </p:nvSpPr>
        <p:spPr>
          <a:xfrm>
            <a:off x="5575682" y="3210545"/>
            <a:ext cx="5703887" cy="527957"/>
          </a:xfrm>
        </p:spPr>
        <p:txBody>
          <a:bodyPr/>
          <a:lstStyle>
            <a:lvl1pPr>
              <a:defRPr b="0">
                <a:solidFill>
                  <a:schemeClr val="accent1"/>
                </a:solidFill>
              </a:defRPr>
            </a:lvl1pPr>
            <a:lvl2pPr>
              <a:defRPr b="0">
                <a:solidFill>
                  <a:schemeClr val="bg1"/>
                </a:solidFill>
              </a:defRPr>
            </a:lvl2pPr>
            <a:lvl3pPr>
              <a:defRPr b="0">
                <a:solidFill>
                  <a:schemeClr val="bg1"/>
                </a:solidFill>
              </a:defRPr>
            </a:lvl3pPr>
            <a:lvl4pPr>
              <a:defRPr b="0">
                <a:solidFill>
                  <a:schemeClr val="bg1"/>
                </a:solidFill>
              </a:defRPr>
            </a:lvl4pPr>
            <a:lvl5pPr>
              <a:defRPr b="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9542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Divider">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CC458E9-9120-1705-68F0-B6B00B201D5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73475" y="-75531"/>
            <a:ext cx="10467707" cy="6979230"/>
          </a:xfrm>
          <a:prstGeom prst="rect">
            <a:avLst/>
          </a:prstGeom>
        </p:spPr>
      </p:pic>
      <p:sp>
        <p:nvSpPr>
          <p:cNvPr id="4" name="Freeform: Shape 4">
            <a:extLst>
              <a:ext uri="{FF2B5EF4-FFF2-40B4-BE49-F238E27FC236}">
                <a16:creationId xmlns:a16="http://schemas.microsoft.com/office/drawing/2014/main" id="{A74064B9-D33C-C9EC-AB4D-F0C1D0DCD189}"/>
              </a:ext>
            </a:extLst>
          </p:cNvPr>
          <p:cNvSpPr>
            <a:spLocks/>
          </p:cNvSpPr>
          <p:nvPr/>
        </p:nvSpPr>
        <p:spPr bwMode="auto">
          <a:xfrm>
            <a:off x="3673642" y="0"/>
            <a:ext cx="8338971" cy="6858000"/>
          </a:xfrm>
          <a:custGeom>
            <a:avLst/>
            <a:gdLst>
              <a:gd name="T0" fmla="*/ 2466821 w 8633790"/>
              <a:gd name="T1" fmla="*/ 0 h 6845323"/>
              <a:gd name="T2" fmla="*/ 8816493 w 8633790"/>
              <a:gd name="T3" fmla="*/ 0 h 6845323"/>
              <a:gd name="T4" fmla="*/ 8816493 w 8633790"/>
              <a:gd name="T5" fmla="*/ 6986068 h 6845323"/>
              <a:gd name="T6" fmla="*/ 0 w 8633790"/>
              <a:gd name="T7" fmla="*/ 6986068 h 6845323"/>
              <a:gd name="T8" fmla="*/ 2466821 w 8633790"/>
              <a:gd name="T9" fmla="*/ 0 h 68453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33790" h="6845323">
                <a:moveTo>
                  <a:pt x="2415702" y="0"/>
                </a:moveTo>
                <a:lnTo>
                  <a:pt x="8633791" y="0"/>
                </a:lnTo>
                <a:lnTo>
                  <a:pt x="8633791" y="6845323"/>
                </a:lnTo>
                <a:lnTo>
                  <a:pt x="0" y="6845323"/>
                </a:lnTo>
                <a:lnTo>
                  <a:pt x="2415702" y="0"/>
                </a:lnTo>
                <a:close/>
              </a:path>
            </a:pathLst>
          </a:custGeom>
          <a:solidFill>
            <a:srgbClr val="2F7ABE">
              <a:alpha val="39999"/>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endParaRPr lang="en-US"/>
          </a:p>
        </p:txBody>
      </p:sp>
      <p:sp>
        <p:nvSpPr>
          <p:cNvPr id="5" name="Freeform: Shape 5">
            <a:extLst>
              <a:ext uri="{FF2B5EF4-FFF2-40B4-BE49-F238E27FC236}">
                <a16:creationId xmlns:a16="http://schemas.microsoft.com/office/drawing/2014/main" id="{FFEFC4E4-FBE8-6E3A-85FE-44ED7B4C467C}"/>
              </a:ext>
            </a:extLst>
          </p:cNvPr>
          <p:cNvSpPr>
            <a:spLocks/>
          </p:cNvSpPr>
          <p:nvPr/>
        </p:nvSpPr>
        <p:spPr bwMode="auto">
          <a:xfrm>
            <a:off x="4108037" y="0"/>
            <a:ext cx="8082376" cy="6858000"/>
          </a:xfrm>
          <a:custGeom>
            <a:avLst/>
            <a:gdLst>
              <a:gd name="T0" fmla="*/ 2422710 w 8350977"/>
              <a:gd name="T1" fmla="*/ 0 h 6857619"/>
              <a:gd name="T2" fmla="*/ 8360056 w 8350977"/>
              <a:gd name="T3" fmla="*/ 0 h 6857619"/>
              <a:gd name="T4" fmla="*/ 8360056 w 8350977"/>
              <a:gd name="T5" fmla="*/ 6861811 h 6857619"/>
              <a:gd name="T6" fmla="*/ 0 w 8350977"/>
              <a:gd name="T7" fmla="*/ 6861811 h 6857619"/>
              <a:gd name="T8" fmla="*/ 2422710 w 8350977"/>
              <a:gd name="T9" fmla="*/ 0 h 68576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350977" h="6857619">
                <a:moveTo>
                  <a:pt x="2420076" y="0"/>
                </a:moveTo>
                <a:lnTo>
                  <a:pt x="8350978" y="0"/>
                </a:lnTo>
                <a:lnTo>
                  <a:pt x="8350978" y="6857620"/>
                </a:lnTo>
                <a:lnTo>
                  <a:pt x="0" y="6857620"/>
                </a:lnTo>
                <a:lnTo>
                  <a:pt x="2420076" y="0"/>
                </a:lnTo>
                <a:close/>
              </a:path>
            </a:pathLst>
          </a:custGeom>
          <a:solidFill>
            <a:srgbClr val="FFFFFF"/>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6" name="Freeform: Shape 6">
            <a:extLst>
              <a:ext uri="{FF2B5EF4-FFF2-40B4-BE49-F238E27FC236}">
                <a16:creationId xmlns:a16="http://schemas.microsoft.com/office/drawing/2014/main" id="{8BF8F88C-3356-8DE7-0B54-CF3029C32B65}"/>
              </a:ext>
            </a:extLst>
          </p:cNvPr>
          <p:cNvSpPr>
            <a:spLocks/>
          </p:cNvSpPr>
          <p:nvPr/>
        </p:nvSpPr>
        <p:spPr bwMode="auto">
          <a:xfrm rot="10800000">
            <a:off x="4892842" y="3895725"/>
            <a:ext cx="7297570" cy="1735138"/>
          </a:xfrm>
          <a:custGeom>
            <a:avLst/>
            <a:gdLst>
              <a:gd name="T0" fmla="*/ 0 w 7936201"/>
              <a:gd name="T1" fmla="*/ 0 h 1746001"/>
              <a:gd name="T2" fmla="*/ 7933322 w 7936201"/>
              <a:gd name="T3" fmla="*/ 0 h 1746001"/>
              <a:gd name="T4" fmla="*/ 7933322 w 7936201"/>
              <a:gd name="T5" fmla="*/ 1650452 h 1746001"/>
              <a:gd name="T6" fmla="*/ 0 w 7936201"/>
              <a:gd name="T7" fmla="*/ 1650452 h 174600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936201" h="1746001">
                <a:moveTo>
                  <a:pt x="0" y="0"/>
                </a:moveTo>
                <a:lnTo>
                  <a:pt x="7936202" y="0"/>
                </a:lnTo>
                <a:lnTo>
                  <a:pt x="7936202" y="1746001"/>
                </a:lnTo>
                <a:lnTo>
                  <a:pt x="0" y="1746001"/>
                </a:lnTo>
                <a:lnTo>
                  <a:pt x="0" y="0"/>
                </a:lnTo>
                <a:close/>
              </a:path>
            </a:pathLst>
          </a:custGeom>
          <a:solidFill>
            <a:schemeClr val="accent1"/>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grpSp>
        <p:nvGrpSpPr>
          <p:cNvPr id="7" name="Group 5">
            <a:extLst>
              <a:ext uri="{FF2B5EF4-FFF2-40B4-BE49-F238E27FC236}">
                <a16:creationId xmlns:a16="http://schemas.microsoft.com/office/drawing/2014/main" id="{E0D31892-CAAA-5BBD-A06B-5F3B014293EA}"/>
              </a:ext>
            </a:extLst>
          </p:cNvPr>
          <p:cNvGrpSpPr>
            <a:grpSpLocks/>
          </p:cNvGrpSpPr>
          <p:nvPr userDrawn="1"/>
        </p:nvGrpSpPr>
        <p:grpSpPr bwMode="auto">
          <a:xfrm>
            <a:off x="4077619" y="3895725"/>
            <a:ext cx="1960562" cy="1735138"/>
            <a:chOff x="3362325" y="3974323"/>
            <a:chExt cx="1960199" cy="1734702"/>
          </a:xfrm>
        </p:grpSpPr>
        <p:sp>
          <p:nvSpPr>
            <p:cNvPr id="8" name="Freeform: Shape 8">
              <a:extLst>
                <a:ext uri="{FF2B5EF4-FFF2-40B4-BE49-F238E27FC236}">
                  <a16:creationId xmlns:a16="http://schemas.microsoft.com/office/drawing/2014/main" id="{4BDCDF29-43B6-FE08-8854-981CC378AEEC}"/>
                </a:ext>
              </a:extLst>
            </p:cNvPr>
            <p:cNvSpPr>
              <a:spLocks/>
            </p:cNvSpPr>
            <p:nvPr userDrawn="1"/>
          </p:nvSpPr>
          <p:spPr bwMode="auto">
            <a:xfrm>
              <a:off x="3362325" y="3974323"/>
              <a:ext cx="1068387" cy="1734702"/>
            </a:xfrm>
            <a:custGeom>
              <a:avLst/>
              <a:gdLst>
                <a:gd name="T0" fmla="*/ 617224 w 1068518"/>
                <a:gd name="T1" fmla="*/ 0 h 1751217"/>
                <a:gd name="T2" fmla="*/ 0 w 1068518"/>
                <a:gd name="T3" fmla="*/ 1609339 h 1751217"/>
                <a:gd name="T4" fmla="*/ 449985 w 1068518"/>
                <a:gd name="T5" fmla="*/ 1609339 h 1751217"/>
                <a:gd name="T6" fmla="*/ 1067208 w 1068518"/>
                <a:gd name="T7" fmla="*/ 0 h 1751217"/>
                <a:gd name="T8" fmla="*/ 617224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2"/>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9" name="Freeform: Shape 8">
              <a:extLst>
                <a:ext uri="{FF2B5EF4-FFF2-40B4-BE49-F238E27FC236}">
                  <a16:creationId xmlns:a16="http://schemas.microsoft.com/office/drawing/2014/main" id="{F463C156-0F64-1C29-3C60-A52BD26A6B53}"/>
                </a:ext>
              </a:extLst>
            </p:cNvPr>
            <p:cNvSpPr>
              <a:spLocks/>
            </p:cNvSpPr>
            <p:nvPr userDrawn="1"/>
          </p:nvSpPr>
          <p:spPr bwMode="auto">
            <a:xfrm>
              <a:off x="3809917" y="3974323"/>
              <a:ext cx="1068189" cy="1734702"/>
            </a:xfrm>
            <a:custGeom>
              <a:avLst/>
              <a:gdLst>
                <a:gd name="T0" fmla="*/ 617680 w 1068518"/>
                <a:gd name="T1" fmla="*/ 0 h 1751217"/>
                <a:gd name="T2" fmla="*/ 0 w 1068518"/>
                <a:gd name="T3" fmla="*/ 1703483 h 1751217"/>
                <a:gd name="T4" fmla="*/ 450315 w 1068518"/>
                <a:gd name="T5" fmla="*/ 1703483 h 1751217"/>
                <a:gd name="T6" fmla="*/ 1067994 w 1068518"/>
                <a:gd name="T7" fmla="*/ 0 h 1751217"/>
                <a:gd name="T8" fmla="*/ 617680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4"/>
            </a:solidFill>
            <a:ln>
              <a:noFill/>
            </a:ln>
          </p:spPr>
          <p:txBody>
            <a:bodyPr anchor="ctr"/>
            <a:lstStyle/>
            <a:p>
              <a:pPr>
                <a:defRPr/>
              </a:pPr>
              <a:endParaRPr lang="en-US"/>
            </a:p>
          </p:txBody>
        </p:sp>
        <p:sp>
          <p:nvSpPr>
            <p:cNvPr id="10" name="Freeform: Shape 9">
              <a:extLst>
                <a:ext uri="{FF2B5EF4-FFF2-40B4-BE49-F238E27FC236}">
                  <a16:creationId xmlns:a16="http://schemas.microsoft.com/office/drawing/2014/main" id="{A9603C75-FA0C-C7CF-DDD0-850FCE080E9C}"/>
                </a:ext>
              </a:extLst>
            </p:cNvPr>
            <p:cNvSpPr>
              <a:spLocks/>
            </p:cNvSpPr>
            <p:nvPr userDrawn="1"/>
          </p:nvSpPr>
          <p:spPr bwMode="auto">
            <a:xfrm>
              <a:off x="4254335" y="3974323"/>
              <a:ext cx="1068189" cy="1734702"/>
            </a:xfrm>
            <a:custGeom>
              <a:avLst/>
              <a:gdLst>
                <a:gd name="T0" fmla="*/ 617908 w 1068518"/>
                <a:gd name="T1" fmla="*/ 0 h 1751217"/>
                <a:gd name="T2" fmla="*/ 0 w 1068518"/>
                <a:gd name="T3" fmla="*/ 1752601 h 1751217"/>
                <a:gd name="T4" fmla="*/ 450480 w 1068518"/>
                <a:gd name="T5" fmla="*/ 1752601 h 1751217"/>
                <a:gd name="T6" fmla="*/ 1068387 w 1068518"/>
                <a:gd name="T7" fmla="*/ 0 h 1751217"/>
                <a:gd name="T8" fmla="*/ 617908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3"/>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grpSp>
      <p:sp>
        <p:nvSpPr>
          <p:cNvPr id="2" name="Title 1"/>
          <p:cNvSpPr>
            <a:spLocks noGrp="1"/>
          </p:cNvSpPr>
          <p:nvPr>
            <p:ph type="title"/>
          </p:nvPr>
        </p:nvSpPr>
        <p:spPr>
          <a:xfrm>
            <a:off x="6096000" y="3895749"/>
            <a:ext cx="5771767" cy="1734678"/>
          </a:xfrm>
        </p:spPr>
        <p:txBody>
          <a:bodyPr>
            <a:normAutofit/>
          </a:bodyPr>
          <a:lstStyle>
            <a:lvl1pPr>
              <a:defRPr sz="4000">
                <a:solidFill>
                  <a:schemeClr val="bg1"/>
                </a:solidFill>
              </a:defRPr>
            </a:lvl1pPr>
          </a:lstStyle>
          <a:p>
            <a:r>
              <a:rPr lang="en-US"/>
              <a:t>Click to edit Master title style</a:t>
            </a:r>
          </a:p>
        </p:txBody>
      </p:sp>
      <p:sp>
        <p:nvSpPr>
          <p:cNvPr id="18" name="Text Placeholder 25"/>
          <p:cNvSpPr>
            <a:spLocks noGrp="1"/>
          </p:cNvSpPr>
          <p:nvPr>
            <p:ph type="body" sz="quarter" idx="14"/>
          </p:nvPr>
        </p:nvSpPr>
        <p:spPr>
          <a:xfrm>
            <a:off x="6096000" y="3210545"/>
            <a:ext cx="5183569" cy="527957"/>
          </a:xfrm>
        </p:spPr>
        <p:txBody>
          <a:bodyPr/>
          <a:lstStyle>
            <a:lvl1pPr>
              <a:defRPr b="0">
                <a:solidFill>
                  <a:schemeClr val="accent1"/>
                </a:solidFill>
              </a:defRPr>
            </a:lvl1pPr>
            <a:lvl2pPr>
              <a:defRPr b="0">
                <a:solidFill>
                  <a:schemeClr val="bg1"/>
                </a:solidFill>
              </a:defRPr>
            </a:lvl2pPr>
            <a:lvl3pPr>
              <a:defRPr b="0">
                <a:solidFill>
                  <a:schemeClr val="bg1"/>
                </a:solidFill>
              </a:defRPr>
            </a:lvl3pPr>
            <a:lvl4pPr>
              <a:defRPr b="0">
                <a:solidFill>
                  <a:schemeClr val="bg1"/>
                </a:solidFill>
              </a:defRPr>
            </a:lvl4pPr>
            <a:lvl5pPr>
              <a:defRPr b="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5843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Section Divider">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7C648436-326F-1AF4-4573-7F2376CCB78F}"/>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p:blipFill>
        <p:spPr bwMode="auto">
          <a:xfrm>
            <a:off x="0" y="-1"/>
            <a:ext cx="6233160"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reeform: Shape 4">
            <a:extLst>
              <a:ext uri="{FF2B5EF4-FFF2-40B4-BE49-F238E27FC236}">
                <a16:creationId xmlns:a16="http://schemas.microsoft.com/office/drawing/2014/main" id="{A74064B9-D33C-C9EC-AB4D-F0C1D0DCD189}"/>
              </a:ext>
            </a:extLst>
          </p:cNvPr>
          <p:cNvSpPr>
            <a:spLocks/>
          </p:cNvSpPr>
          <p:nvPr/>
        </p:nvSpPr>
        <p:spPr bwMode="auto">
          <a:xfrm>
            <a:off x="3362325" y="0"/>
            <a:ext cx="8650288" cy="6858000"/>
          </a:xfrm>
          <a:custGeom>
            <a:avLst/>
            <a:gdLst>
              <a:gd name="T0" fmla="*/ 2466821 w 8633790"/>
              <a:gd name="T1" fmla="*/ 0 h 6845323"/>
              <a:gd name="T2" fmla="*/ 8816493 w 8633790"/>
              <a:gd name="T3" fmla="*/ 0 h 6845323"/>
              <a:gd name="T4" fmla="*/ 8816493 w 8633790"/>
              <a:gd name="T5" fmla="*/ 6986068 h 6845323"/>
              <a:gd name="T6" fmla="*/ 0 w 8633790"/>
              <a:gd name="T7" fmla="*/ 6986068 h 6845323"/>
              <a:gd name="T8" fmla="*/ 2466821 w 8633790"/>
              <a:gd name="T9" fmla="*/ 0 h 68453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33790" h="6845323">
                <a:moveTo>
                  <a:pt x="2415702" y="0"/>
                </a:moveTo>
                <a:lnTo>
                  <a:pt x="8633791" y="0"/>
                </a:lnTo>
                <a:lnTo>
                  <a:pt x="8633791" y="6845323"/>
                </a:lnTo>
                <a:lnTo>
                  <a:pt x="0" y="6845323"/>
                </a:lnTo>
                <a:lnTo>
                  <a:pt x="2415702" y="0"/>
                </a:lnTo>
                <a:close/>
              </a:path>
            </a:pathLst>
          </a:custGeom>
          <a:solidFill>
            <a:srgbClr val="2F7ABE">
              <a:alpha val="39999"/>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endParaRPr lang="en-US"/>
          </a:p>
        </p:txBody>
      </p:sp>
      <p:sp>
        <p:nvSpPr>
          <p:cNvPr id="5" name="Freeform: Shape 5">
            <a:extLst>
              <a:ext uri="{FF2B5EF4-FFF2-40B4-BE49-F238E27FC236}">
                <a16:creationId xmlns:a16="http://schemas.microsoft.com/office/drawing/2014/main" id="{FFEFC4E4-FBE8-6E3A-85FE-44ED7B4C467C}"/>
              </a:ext>
            </a:extLst>
          </p:cNvPr>
          <p:cNvSpPr>
            <a:spLocks/>
          </p:cNvSpPr>
          <p:nvPr/>
        </p:nvSpPr>
        <p:spPr bwMode="auto">
          <a:xfrm>
            <a:off x="3838575" y="0"/>
            <a:ext cx="8351838" cy="6858000"/>
          </a:xfrm>
          <a:custGeom>
            <a:avLst/>
            <a:gdLst>
              <a:gd name="T0" fmla="*/ 2422710 w 8350977"/>
              <a:gd name="T1" fmla="*/ 0 h 6857619"/>
              <a:gd name="T2" fmla="*/ 8360056 w 8350977"/>
              <a:gd name="T3" fmla="*/ 0 h 6857619"/>
              <a:gd name="T4" fmla="*/ 8360056 w 8350977"/>
              <a:gd name="T5" fmla="*/ 6861811 h 6857619"/>
              <a:gd name="T6" fmla="*/ 0 w 8350977"/>
              <a:gd name="T7" fmla="*/ 6861811 h 6857619"/>
              <a:gd name="T8" fmla="*/ 2422710 w 8350977"/>
              <a:gd name="T9" fmla="*/ 0 h 68576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350977" h="6857619">
                <a:moveTo>
                  <a:pt x="2420076" y="0"/>
                </a:moveTo>
                <a:lnTo>
                  <a:pt x="8350978" y="0"/>
                </a:lnTo>
                <a:lnTo>
                  <a:pt x="8350978" y="6857620"/>
                </a:lnTo>
                <a:lnTo>
                  <a:pt x="0" y="6857620"/>
                </a:lnTo>
                <a:lnTo>
                  <a:pt x="2420076" y="0"/>
                </a:lnTo>
                <a:close/>
              </a:path>
            </a:pathLst>
          </a:custGeom>
          <a:solidFill>
            <a:srgbClr val="FFFFFF"/>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6" name="Freeform: Shape 6">
            <a:extLst>
              <a:ext uri="{FF2B5EF4-FFF2-40B4-BE49-F238E27FC236}">
                <a16:creationId xmlns:a16="http://schemas.microsoft.com/office/drawing/2014/main" id="{8BF8F88C-3356-8DE7-0B54-CF3029C32B65}"/>
              </a:ext>
            </a:extLst>
          </p:cNvPr>
          <p:cNvSpPr>
            <a:spLocks/>
          </p:cNvSpPr>
          <p:nvPr/>
        </p:nvSpPr>
        <p:spPr bwMode="auto">
          <a:xfrm rot="10800000">
            <a:off x="4254500" y="3895725"/>
            <a:ext cx="7935913" cy="1735138"/>
          </a:xfrm>
          <a:custGeom>
            <a:avLst/>
            <a:gdLst>
              <a:gd name="T0" fmla="*/ 0 w 7936201"/>
              <a:gd name="T1" fmla="*/ 0 h 1746001"/>
              <a:gd name="T2" fmla="*/ 7933322 w 7936201"/>
              <a:gd name="T3" fmla="*/ 0 h 1746001"/>
              <a:gd name="T4" fmla="*/ 7933322 w 7936201"/>
              <a:gd name="T5" fmla="*/ 1650452 h 1746001"/>
              <a:gd name="T6" fmla="*/ 0 w 7936201"/>
              <a:gd name="T7" fmla="*/ 1650452 h 174600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936201" h="1746001">
                <a:moveTo>
                  <a:pt x="0" y="0"/>
                </a:moveTo>
                <a:lnTo>
                  <a:pt x="7936202" y="0"/>
                </a:lnTo>
                <a:lnTo>
                  <a:pt x="7936202" y="1746001"/>
                </a:lnTo>
                <a:lnTo>
                  <a:pt x="0" y="1746001"/>
                </a:lnTo>
                <a:lnTo>
                  <a:pt x="0" y="0"/>
                </a:lnTo>
                <a:close/>
              </a:path>
            </a:pathLst>
          </a:custGeom>
          <a:solidFill>
            <a:schemeClr val="accent1"/>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grpSp>
        <p:nvGrpSpPr>
          <p:cNvPr id="7" name="Group 5">
            <a:extLst>
              <a:ext uri="{FF2B5EF4-FFF2-40B4-BE49-F238E27FC236}">
                <a16:creationId xmlns:a16="http://schemas.microsoft.com/office/drawing/2014/main" id="{E0D31892-CAAA-5BBD-A06B-5F3B014293EA}"/>
              </a:ext>
            </a:extLst>
          </p:cNvPr>
          <p:cNvGrpSpPr>
            <a:grpSpLocks/>
          </p:cNvGrpSpPr>
          <p:nvPr userDrawn="1"/>
        </p:nvGrpSpPr>
        <p:grpSpPr bwMode="auto">
          <a:xfrm>
            <a:off x="3376613" y="3895725"/>
            <a:ext cx="1960562" cy="1735138"/>
            <a:chOff x="3362325" y="3974323"/>
            <a:chExt cx="1960199" cy="1734702"/>
          </a:xfrm>
        </p:grpSpPr>
        <p:sp>
          <p:nvSpPr>
            <p:cNvPr id="8" name="Freeform: Shape 8">
              <a:extLst>
                <a:ext uri="{FF2B5EF4-FFF2-40B4-BE49-F238E27FC236}">
                  <a16:creationId xmlns:a16="http://schemas.microsoft.com/office/drawing/2014/main" id="{4BDCDF29-43B6-FE08-8854-981CC378AEEC}"/>
                </a:ext>
              </a:extLst>
            </p:cNvPr>
            <p:cNvSpPr>
              <a:spLocks/>
            </p:cNvSpPr>
            <p:nvPr userDrawn="1"/>
          </p:nvSpPr>
          <p:spPr bwMode="auto">
            <a:xfrm>
              <a:off x="3362325" y="3974323"/>
              <a:ext cx="1068387" cy="1734702"/>
            </a:xfrm>
            <a:custGeom>
              <a:avLst/>
              <a:gdLst>
                <a:gd name="T0" fmla="*/ 617224 w 1068518"/>
                <a:gd name="T1" fmla="*/ 0 h 1751217"/>
                <a:gd name="T2" fmla="*/ 0 w 1068518"/>
                <a:gd name="T3" fmla="*/ 1609339 h 1751217"/>
                <a:gd name="T4" fmla="*/ 449985 w 1068518"/>
                <a:gd name="T5" fmla="*/ 1609339 h 1751217"/>
                <a:gd name="T6" fmla="*/ 1067208 w 1068518"/>
                <a:gd name="T7" fmla="*/ 0 h 1751217"/>
                <a:gd name="T8" fmla="*/ 617224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2"/>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9" name="Freeform: Shape 8">
              <a:extLst>
                <a:ext uri="{FF2B5EF4-FFF2-40B4-BE49-F238E27FC236}">
                  <a16:creationId xmlns:a16="http://schemas.microsoft.com/office/drawing/2014/main" id="{F463C156-0F64-1C29-3C60-A52BD26A6B53}"/>
                </a:ext>
              </a:extLst>
            </p:cNvPr>
            <p:cNvSpPr>
              <a:spLocks/>
            </p:cNvSpPr>
            <p:nvPr userDrawn="1"/>
          </p:nvSpPr>
          <p:spPr bwMode="auto">
            <a:xfrm>
              <a:off x="3809917" y="3974323"/>
              <a:ext cx="1068189" cy="1734702"/>
            </a:xfrm>
            <a:custGeom>
              <a:avLst/>
              <a:gdLst>
                <a:gd name="T0" fmla="*/ 617680 w 1068518"/>
                <a:gd name="T1" fmla="*/ 0 h 1751217"/>
                <a:gd name="T2" fmla="*/ 0 w 1068518"/>
                <a:gd name="T3" fmla="*/ 1703483 h 1751217"/>
                <a:gd name="T4" fmla="*/ 450315 w 1068518"/>
                <a:gd name="T5" fmla="*/ 1703483 h 1751217"/>
                <a:gd name="T6" fmla="*/ 1067994 w 1068518"/>
                <a:gd name="T7" fmla="*/ 0 h 1751217"/>
                <a:gd name="T8" fmla="*/ 617680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4"/>
            </a:solidFill>
            <a:ln>
              <a:noFill/>
            </a:ln>
          </p:spPr>
          <p:txBody>
            <a:bodyPr anchor="ctr"/>
            <a:lstStyle/>
            <a:p>
              <a:pPr>
                <a:defRPr/>
              </a:pPr>
              <a:endParaRPr lang="en-US"/>
            </a:p>
          </p:txBody>
        </p:sp>
        <p:sp>
          <p:nvSpPr>
            <p:cNvPr id="10" name="Freeform: Shape 9">
              <a:extLst>
                <a:ext uri="{FF2B5EF4-FFF2-40B4-BE49-F238E27FC236}">
                  <a16:creationId xmlns:a16="http://schemas.microsoft.com/office/drawing/2014/main" id="{A9603C75-FA0C-C7CF-DDD0-850FCE080E9C}"/>
                </a:ext>
              </a:extLst>
            </p:cNvPr>
            <p:cNvSpPr>
              <a:spLocks/>
            </p:cNvSpPr>
            <p:nvPr userDrawn="1"/>
          </p:nvSpPr>
          <p:spPr bwMode="auto">
            <a:xfrm>
              <a:off x="4254335" y="3974323"/>
              <a:ext cx="1068189" cy="1734702"/>
            </a:xfrm>
            <a:custGeom>
              <a:avLst/>
              <a:gdLst>
                <a:gd name="T0" fmla="*/ 617908 w 1068518"/>
                <a:gd name="T1" fmla="*/ 0 h 1751217"/>
                <a:gd name="T2" fmla="*/ 0 w 1068518"/>
                <a:gd name="T3" fmla="*/ 1752601 h 1751217"/>
                <a:gd name="T4" fmla="*/ 450480 w 1068518"/>
                <a:gd name="T5" fmla="*/ 1752601 h 1751217"/>
                <a:gd name="T6" fmla="*/ 1068387 w 1068518"/>
                <a:gd name="T7" fmla="*/ 0 h 1751217"/>
                <a:gd name="T8" fmla="*/ 617908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3"/>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grpSp>
      <p:sp>
        <p:nvSpPr>
          <p:cNvPr id="2" name="Title 1"/>
          <p:cNvSpPr>
            <a:spLocks noGrp="1"/>
          </p:cNvSpPr>
          <p:nvPr>
            <p:ph type="title"/>
          </p:nvPr>
        </p:nvSpPr>
        <p:spPr>
          <a:xfrm>
            <a:off x="5575682" y="3895749"/>
            <a:ext cx="5771767" cy="1734678"/>
          </a:xfrm>
        </p:spPr>
        <p:txBody>
          <a:bodyPr>
            <a:normAutofit/>
          </a:bodyPr>
          <a:lstStyle>
            <a:lvl1pPr>
              <a:defRPr sz="4000">
                <a:solidFill>
                  <a:schemeClr val="bg1"/>
                </a:solidFill>
              </a:defRPr>
            </a:lvl1pPr>
          </a:lstStyle>
          <a:p>
            <a:r>
              <a:rPr lang="en-US"/>
              <a:t>Click to edit Master title style</a:t>
            </a:r>
          </a:p>
        </p:txBody>
      </p:sp>
      <p:sp>
        <p:nvSpPr>
          <p:cNvPr id="18" name="Text Placeholder 25"/>
          <p:cNvSpPr>
            <a:spLocks noGrp="1"/>
          </p:cNvSpPr>
          <p:nvPr>
            <p:ph type="body" sz="quarter" idx="14"/>
          </p:nvPr>
        </p:nvSpPr>
        <p:spPr>
          <a:xfrm>
            <a:off x="5575682" y="3210545"/>
            <a:ext cx="5703887" cy="527957"/>
          </a:xfrm>
        </p:spPr>
        <p:txBody>
          <a:bodyPr/>
          <a:lstStyle>
            <a:lvl1pPr>
              <a:defRPr b="0">
                <a:solidFill>
                  <a:schemeClr val="accent1"/>
                </a:solidFill>
              </a:defRPr>
            </a:lvl1pPr>
            <a:lvl2pPr>
              <a:defRPr b="0">
                <a:solidFill>
                  <a:schemeClr val="bg1"/>
                </a:solidFill>
              </a:defRPr>
            </a:lvl2pPr>
            <a:lvl3pPr>
              <a:defRPr b="0">
                <a:solidFill>
                  <a:schemeClr val="bg1"/>
                </a:solidFill>
              </a:defRPr>
            </a:lvl3pPr>
            <a:lvl4pPr>
              <a:defRPr b="0">
                <a:solidFill>
                  <a:schemeClr val="bg1"/>
                </a:solidFill>
              </a:defRPr>
            </a:lvl4pPr>
            <a:lvl5pPr>
              <a:defRPr b="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7513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lt_Section Divide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FB9206E6-CA93-EF1A-794F-F6965A2D7AF9}"/>
              </a:ext>
            </a:extLst>
          </p:cNvPr>
          <p:cNvSpPr/>
          <p:nvPr userDrawn="1"/>
        </p:nvSpPr>
        <p:spPr>
          <a:xfrm>
            <a:off x="0" y="3614738"/>
            <a:ext cx="11322050" cy="2208212"/>
          </a:xfrm>
          <a:custGeom>
            <a:avLst/>
            <a:gdLst>
              <a:gd name="connsiteX0" fmla="*/ 9862455 w 10594293"/>
              <a:gd name="connsiteY0" fmla="*/ 2059703 h 2059702"/>
              <a:gd name="connsiteX1" fmla="*/ 0 w 10594293"/>
              <a:gd name="connsiteY1" fmla="*/ 2059703 h 2059702"/>
              <a:gd name="connsiteX2" fmla="*/ 0 w 10594293"/>
              <a:gd name="connsiteY2" fmla="*/ 0 h 2059702"/>
              <a:gd name="connsiteX3" fmla="*/ 10594294 w 10594293"/>
              <a:gd name="connsiteY3" fmla="*/ 0 h 2059702"/>
              <a:gd name="connsiteX4" fmla="*/ 9862455 w 10594293"/>
              <a:gd name="connsiteY4" fmla="*/ 2059703 h 20597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94293" h="2059702">
                <a:moveTo>
                  <a:pt x="9862455" y="2059703"/>
                </a:moveTo>
                <a:lnTo>
                  <a:pt x="0" y="2059703"/>
                </a:lnTo>
                <a:lnTo>
                  <a:pt x="0" y="0"/>
                </a:lnTo>
                <a:lnTo>
                  <a:pt x="10594294" y="0"/>
                </a:lnTo>
                <a:lnTo>
                  <a:pt x="9862455" y="2059703"/>
                </a:lnTo>
                <a:close/>
              </a:path>
            </a:pathLst>
          </a:custGeom>
          <a:solidFill>
            <a:schemeClr val="accent5"/>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pic>
        <p:nvPicPr>
          <p:cNvPr id="4" name="Picture 4">
            <a:extLst>
              <a:ext uri="{FF2B5EF4-FFF2-40B4-BE49-F238E27FC236}">
                <a16:creationId xmlns:a16="http://schemas.microsoft.com/office/drawing/2014/main" id="{93B04430-15A6-C4CD-4367-440D8513A729}"/>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38074" b="17863"/>
          <a:stretch>
            <a:fillRect/>
          </a:stretch>
        </p:blipFill>
        <p:spPr bwMode="auto">
          <a:xfrm>
            <a:off x="0" y="230188"/>
            <a:ext cx="12192000" cy="3581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Graphic 5">
            <a:extLst>
              <a:ext uri="{FF2B5EF4-FFF2-40B4-BE49-F238E27FC236}">
                <a16:creationId xmlns:a16="http://schemas.microsoft.com/office/drawing/2014/main" id="{12870D70-05C1-08A4-BAFD-B771C5C06967}"/>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Shape 5">
            <a:extLst>
              <a:ext uri="{FF2B5EF4-FFF2-40B4-BE49-F238E27FC236}">
                <a16:creationId xmlns:a16="http://schemas.microsoft.com/office/drawing/2014/main" id="{6B198A44-977F-D61A-102C-91E2C6223E2A}"/>
              </a:ext>
            </a:extLst>
          </p:cNvPr>
          <p:cNvSpPr/>
          <p:nvPr userDrawn="1"/>
        </p:nvSpPr>
        <p:spPr>
          <a:xfrm>
            <a:off x="0" y="3614738"/>
            <a:ext cx="11303000" cy="2208212"/>
          </a:xfrm>
          <a:custGeom>
            <a:avLst/>
            <a:gdLst>
              <a:gd name="connsiteX0" fmla="*/ 9862455 w 10594293"/>
              <a:gd name="connsiteY0" fmla="*/ 2059703 h 2059702"/>
              <a:gd name="connsiteX1" fmla="*/ 0 w 10594293"/>
              <a:gd name="connsiteY1" fmla="*/ 2059703 h 2059702"/>
              <a:gd name="connsiteX2" fmla="*/ 0 w 10594293"/>
              <a:gd name="connsiteY2" fmla="*/ 0 h 2059702"/>
              <a:gd name="connsiteX3" fmla="*/ 10594294 w 10594293"/>
              <a:gd name="connsiteY3" fmla="*/ 0 h 2059702"/>
              <a:gd name="connsiteX4" fmla="*/ 9862455 w 10594293"/>
              <a:gd name="connsiteY4" fmla="*/ 2059703 h 20597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94293" h="2059702">
                <a:moveTo>
                  <a:pt x="9862455" y="2059703"/>
                </a:moveTo>
                <a:lnTo>
                  <a:pt x="0" y="2059703"/>
                </a:lnTo>
                <a:lnTo>
                  <a:pt x="0" y="0"/>
                </a:lnTo>
                <a:lnTo>
                  <a:pt x="10594294" y="0"/>
                </a:lnTo>
                <a:lnTo>
                  <a:pt x="9862455" y="2059703"/>
                </a:lnTo>
                <a:close/>
              </a:path>
            </a:pathLst>
          </a:custGeom>
          <a:solidFill>
            <a:schemeClr val="accent5">
              <a:alpha val="50000"/>
            </a:schemeClr>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pic>
        <p:nvPicPr>
          <p:cNvPr id="7" name="Picture 5">
            <a:extLst>
              <a:ext uri="{FF2B5EF4-FFF2-40B4-BE49-F238E27FC236}">
                <a16:creationId xmlns:a16="http://schemas.microsoft.com/office/drawing/2014/main" id="{1A1AA2C0-341A-3196-10A4-57AB9B4564A3}"/>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t="2" b="84628"/>
          <a:stretch>
            <a:fillRect/>
          </a:stretch>
        </p:blipFill>
        <p:spPr bwMode="auto">
          <a:xfrm>
            <a:off x="10844213" y="3614738"/>
            <a:ext cx="1485900" cy="20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6">
            <a:extLst>
              <a:ext uri="{FF2B5EF4-FFF2-40B4-BE49-F238E27FC236}">
                <a16:creationId xmlns:a16="http://schemas.microsoft.com/office/drawing/2014/main" id="{03426D1F-A432-4598-836A-7FD75284744B}"/>
              </a:ext>
            </a:extLst>
          </p:cNvPr>
          <p:cNvGrpSpPr>
            <a:grpSpLocks/>
          </p:cNvGrpSpPr>
          <p:nvPr userDrawn="1"/>
        </p:nvGrpSpPr>
        <p:grpSpPr bwMode="auto">
          <a:xfrm>
            <a:off x="171450" y="0"/>
            <a:ext cx="1120775" cy="635000"/>
            <a:chOff x="3198500" y="5927006"/>
            <a:chExt cx="954426" cy="540734"/>
          </a:xfrm>
        </p:grpSpPr>
        <p:sp>
          <p:nvSpPr>
            <p:cNvPr id="9" name="Freeform: Shape 8">
              <a:extLst>
                <a:ext uri="{FF2B5EF4-FFF2-40B4-BE49-F238E27FC236}">
                  <a16:creationId xmlns:a16="http://schemas.microsoft.com/office/drawing/2014/main" id="{0A4473B6-44DA-49DA-34E8-56B877F2CFD0}"/>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14485DD5-ABB7-CFBB-3A35-FC24DA3478A8}"/>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Freeform: Shape 10">
              <a:extLst>
                <a:ext uri="{FF2B5EF4-FFF2-40B4-BE49-F238E27FC236}">
                  <a16:creationId xmlns:a16="http://schemas.microsoft.com/office/drawing/2014/main" id="{C22502B7-FA34-2F86-E6C1-24E9FD37AA6D}"/>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2" name="Title 1"/>
          <p:cNvSpPr>
            <a:spLocks noGrp="1"/>
          </p:cNvSpPr>
          <p:nvPr>
            <p:ph type="title"/>
          </p:nvPr>
        </p:nvSpPr>
        <p:spPr>
          <a:xfrm>
            <a:off x="838200" y="3895155"/>
            <a:ext cx="10515600" cy="1066983"/>
          </a:xfrm>
        </p:spPr>
        <p:txBody>
          <a:bodyPr/>
          <a:lstStyle>
            <a:lvl1pPr algn="l">
              <a:defRPr>
                <a:solidFill>
                  <a:schemeClr val="bg1"/>
                </a:solidFill>
              </a:defRPr>
            </a:lvl1pPr>
          </a:lstStyle>
          <a:p>
            <a:r>
              <a:rPr lang="en-US"/>
              <a:t>Click to edit Master title style</a:t>
            </a:r>
          </a:p>
        </p:txBody>
      </p:sp>
      <p:sp>
        <p:nvSpPr>
          <p:cNvPr id="46" name="Text Placeholder 25"/>
          <p:cNvSpPr>
            <a:spLocks noGrp="1"/>
          </p:cNvSpPr>
          <p:nvPr>
            <p:ph type="body" sz="quarter" idx="14"/>
          </p:nvPr>
        </p:nvSpPr>
        <p:spPr>
          <a:xfrm>
            <a:off x="832524" y="4962138"/>
            <a:ext cx="9513259" cy="602640"/>
          </a:xfrm>
        </p:spPr>
        <p:txBody>
          <a:bodyPr/>
          <a:lstStyle>
            <a:lvl1pPr>
              <a:defRPr b="0">
                <a:solidFill>
                  <a:schemeClr val="bg1"/>
                </a:solidFill>
              </a:defRPr>
            </a:lvl1pPr>
            <a:lvl2pPr>
              <a:defRPr b="0">
                <a:solidFill>
                  <a:schemeClr val="bg1"/>
                </a:solidFill>
              </a:defRPr>
            </a:lvl2pPr>
            <a:lvl3pPr>
              <a:defRPr b="0">
                <a:solidFill>
                  <a:schemeClr val="bg1"/>
                </a:solidFill>
              </a:defRPr>
            </a:lvl3pPr>
            <a:lvl4pPr>
              <a:defRPr b="0">
                <a:solidFill>
                  <a:schemeClr val="bg1"/>
                </a:solidFill>
              </a:defRPr>
            </a:lvl4pPr>
            <a:lvl5pPr>
              <a:defRPr b="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09653980"/>
      </p:ext>
    </p:extLst>
  </p:cSld>
  <p:clrMapOvr>
    <a:masterClrMapping/>
  </p:clrMapOvr>
  <p:transition spd="slow"/>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 Text Only">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4067163F-060C-0485-28D1-8FF9F9C7D1F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2">
            <a:extLst>
              <a:ext uri="{FF2B5EF4-FFF2-40B4-BE49-F238E27FC236}">
                <a16:creationId xmlns:a16="http://schemas.microsoft.com/office/drawing/2014/main" id="{9549EADE-9B98-09EF-7039-9C387CA9C30F}"/>
              </a:ext>
            </a:extLst>
          </p:cNvPr>
          <p:cNvGrpSpPr>
            <a:grpSpLocks/>
          </p:cNvGrpSpPr>
          <p:nvPr userDrawn="1"/>
        </p:nvGrpSpPr>
        <p:grpSpPr bwMode="auto">
          <a:xfrm>
            <a:off x="171450" y="0"/>
            <a:ext cx="1120775" cy="635000"/>
            <a:chOff x="3198500" y="5927006"/>
            <a:chExt cx="954426" cy="540734"/>
          </a:xfrm>
        </p:grpSpPr>
        <p:sp>
          <p:nvSpPr>
            <p:cNvPr id="5" name="Freeform: Shape 4">
              <a:extLst>
                <a:ext uri="{FF2B5EF4-FFF2-40B4-BE49-F238E27FC236}">
                  <a16:creationId xmlns:a16="http://schemas.microsoft.com/office/drawing/2014/main" id="{295D8FA7-04B5-1658-97B9-B80F1020B6BA}"/>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Freeform: Shape 5">
              <a:extLst>
                <a:ext uri="{FF2B5EF4-FFF2-40B4-BE49-F238E27FC236}">
                  <a16:creationId xmlns:a16="http://schemas.microsoft.com/office/drawing/2014/main" id="{F22D0B99-523A-A7A3-0646-C3C4A529FED6}"/>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F1AF9752-0A89-8CE4-EDC1-71733912B4D8}"/>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8" name="Group 6">
            <a:extLst>
              <a:ext uri="{FF2B5EF4-FFF2-40B4-BE49-F238E27FC236}">
                <a16:creationId xmlns:a16="http://schemas.microsoft.com/office/drawing/2014/main" id="{5E34A4D6-CEDB-855A-55E9-9CB420442736}"/>
              </a:ext>
            </a:extLst>
          </p:cNvPr>
          <p:cNvGrpSpPr>
            <a:grpSpLocks/>
          </p:cNvGrpSpPr>
          <p:nvPr userDrawn="1"/>
        </p:nvGrpSpPr>
        <p:grpSpPr bwMode="auto">
          <a:xfrm>
            <a:off x="8380413" y="990600"/>
            <a:ext cx="3738562" cy="5557838"/>
            <a:chOff x="8380184" y="990666"/>
            <a:chExt cx="3738330" cy="5558416"/>
          </a:xfrm>
        </p:grpSpPr>
        <p:sp>
          <p:nvSpPr>
            <p:cNvPr id="9" name="Freeform: Shape 8">
              <a:extLst>
                <a:ext uri="{FF2B5EF4-FFF2-40B4-BE49-F238E27FC236}">
                  <a16:creationId xmlns:a16="http://schemas.microsoft.com/office/drawing/2014/main" id="{7A7F6F58-AF90-9A2F-A81A-CAC542BAD6B4}"/>
                </a:ext>
              </a:extLst>
            </p:cNvPr>
            <p:cNvSpPr/>
            <p:nvPr/>
          </p:nvSpPr>
          <p:spPr>
            <a:xfrm rot="3829765">
              <a:off x="8012355" y="2047542"/>
              <a:ext cx="4151745" cy="3416088"/>
            </a:xfrm>
            <a:custGeom>
              <a:avLst/>
              <a:gdLst>
                <a:gd name="connsiteX0" fmla="*/ 11037 w 4151250"/>
                <a:gd name="connsiteY0" fmla="*/ 3258875 h 3416559"/>
                <a:gd name="connsiteX1" fmla="*/ 42230 w 4151250"/>
                <a:gd name="connsiteY1" fmla="*/ 3213607 h 3416559"/>
                <a:gd name="connsiteX2" fmla="*/ 1105521 w 4151250"/>
                <a:gd name="connsiteY2" fmla="*/ 2186458 h 3416559"/>
                <a:gd name="connsiteX3" fmla="*/ 1105520 w 4151250"/>
                <a:gd name="connsiteY3" fmla="*/ 2186450 h 3416559"/>
                <a:gd name="connsiteX4" fmla="*/ 3368871 w 4151250"/>
                <a:gd name="connsiteY4" fmla="*/ 0 h 3416559"/>
                <a:gd name="connsiteX5" fmla="*/ 4151250 w 4151250"/>
                <a:gd name="connsiteY5" fmla="*/ 384479 h 3416559"/>
                <a:gd name="connsiteX6" fmla="*/ 1092237 w 4151250"/>
                <a:gd name="connsiteY6" fmla="*/ 3310227 h 3416559"/>
                <a:gd name="connsiteX7" fmla="*/ 1092229 w 4151250"/>
                <a:gd name="connsiteY7" fmla="*/ 3310227 h 3416559"/>
                <a:gd name="connsiteX8" fmla="*/ 991715 w 4151250"/>
                <a:gd name="connsiteY8" fmla="*/ 3406362 h 3416559"/>
                <a:gd name="connsiteX9" fmla="*/ 877633 w 4151250"/>
                <a:gd name="connsiteY9" fmla="*/ 3416559 h 3416559"/>
                <a:gd name="connsiteX10" fmla="*/ 647575 w 4151250"/>
                <a:gd name="connsiteY10" fmla="*/ 3416559 h 3416559"/>
                <a:gd name="connsiteX11" fmla="*/ 493957 w 4151250"/>
                <a:gd name="connsiteY11" fmla="*/ 3416559 h 3416559"/>
                <a:gd name="connsiteX12" fmla="*/ 77956 w 4151250"/>
                <a:gd name="connsiteY12" fmla="*/ 3409971 h 3416559"/>
                <a:gd name="connsiteX13" fmla="*/ 31516 w 4151250"/>
                <a:gd name="connsiteY13" fmla="*/ 3390730 h 3416559"/>
                <a:gd name="connsiteX14" fmla="*/ 0 w 4151250"/>
                <a:gd name="connsiteY14" fmla="*/ 3310781 h 3416559"/>
                <a:gd name="connsiteX15" fmla="*/ 11037 w 4151250"/>
                <a:gd name="connsiteY15" fmla="*/ 3258875 h 3416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51250" h="3416559">
                  <a:moveTo>
                    <a:pt x="11037" y="3258875"/>
                  </a:moveTo>
                  <a:cubicBezTo>
                    <a:pt x="18081" y="3242330"/>
                    <a:pt x="28484" y="3226891"/>
                    <a:pt x="42230" y="3213607"/>
                  </a:cubicBezTo>
                  <a:lnTo>
                    <a:pt x="1105521" y="2186458"/>
                  </a:lnTo>
                  <a:lnTo>
                    <a:pt x="1105520" y="2186450"/>
                  </a:lnTo>
                  <a:lnTo>
                    <a:pt x="3368871" y="0"/>
                  </a:lnTo>
                  <a:lnTo>
                    <a:pt x="4151250" y="384479"/>
                  </a:lnTo>
                  <a:lnTo>
                    <a:pt x="1092237" y="3310227"/>
                  </a:lnTo>
                  <a:lnTo>
                    <a:pt x="1092229" y="3310227"/>
                  </a:lnTo>
                  <a:lnTo>
                    <a:pt x="991715" y="3406362"/>
                  </a:lnTo>
                  <a:lnTo>
                    <a:pt x="877633" y="3416559"/>
                  </a:lnTo>
                  <a:lnTo>
                    <a:pt x="647575" y="3416559"/>
                  </a:lnTo>
                  <a:lnTo>
                    <a:pt x="493957" y="3416559"/>
                  </a:lnTo>
                  <a:lnTo>
                    <a:pt x="77956" y="3409971"/>
                  </a:lnTo>
                  <a:lnTo>
                    <a:pt x="31516" y="3390730"/>
                  </a:lnTo>
                  <a:lnTo>
                    <a:pt x="0" y="3310781"/>
                  </a:lnTo>
                  <a:cubicBezTo>
                    <a:pt x="308" y="3293072"/>
                    <a:pt x="3993" y="3275420"/>
                    <a:pt x="11037" y="3258875"/>
                  </a:cubicBezTo>
                  <a:close/>
                </a:path>
              </a:pathLst>
            </a:custGeom>
            <a:solidFill>
              <a:schemeClr val="accent4">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ECB56FCE-0F74-CB7F-08AA-1BFF3EAF6DF7}"/>
                </a:ext>
              </a:extLst>
            </p:cNvPr>
            <p:cNvSpPr/>
            <p:nvPr/>
          </p:nvSpPr>
          <p:spPr>
            <a:xfrm rot="3829765">
              <a:off x="10207097" y="4637665"/>
              <a:ext cx="2240196" cy="1582639"/>
            </a:xfrm>
            <a:custGeom>
              <a:avLst/>
              <a:gdLst>
                <a:gd name="connsiteX0" fmla="*/ 11037 w 2240846"/>
                <a:gd name="connsiteY0" fmla="*/ 1425521 h 1583205"/>
                <a:gd name="connsiteX1" fmla="*/ 42230 w 2240846"/>
                <a:gd name="connsiteY1" fmla="*/ 1380253 h 1583205"/>
                <a:gd name="connsiteX2" fmla="*/ 1105521 w 2240846"/>
                <a:gd name="connsiteY2" fmla="*/ 353104 h 1583205"/>
                <a:gd name="connsiteX3" fmla="*/ 1105521 w 2240846"/>
                <a:gd name="connsiteY3" fmla="*/ 353096 h 1583205"/>
                <a:gd name="connsiteX4" fmla="*/ 1471036 w 2240846"/>
                <a:gd name="connsiteY4" fmla="*/ 0 h 1583205"/>
                <a:gd name="connsiteX5" fmla="*/ 2240846 w 2240846"/>
                <a:gd name="connsiteY5" fmla="*/ 378303 h 1583205"/>
                <a:gd name="connsiteX6" fmla="*/ 1092237 w 2240846"/>
                <a:gd name="connsiteY6" fmla="*/ 1476872 h 1583205"/>
                <a:gd name="connsiteX7" fmla="*/ 1092229 w 2240846"/>
                <a:gd name="connsiteY7" fmla="*/ 1476873 h 1583205"/>
                <a:gd name="connsiteX8" fmla="*/ 991716 w 2240846"/>
                <a:gd name="connsiteY8" fmla="*/ 1573007 h 1583205"/>
                <a:gd name="connsiteX9" fmla="*/ 877633 w 2240846"/>
                <a:gd name="connsiteY9" fmla="*/ 1583205 h 1583205"/>
                <a:gd name="connsiteX10" fmla="*/ 647575 w 2240846"/>
                <a:gd name="connsiteY10" fmla="*/ 1583205 h 1583205"/>
                <a:gd name="connsiteX11" fmla="*/ 493957 w 2240846"/>
                <a:gd name="connsiteY11" fmla="*/ 1583205 h 1583205"/>
                <a:gd name="connsiteX12" fmla="*/ 77956 w 2240846"/>
                <a:gd name="connsiteY12" fmla="*/ 1576617 h 1583205"/>
                <a:gd name="connsiteX13" fmla="*/ 31516 w 2240846"/>
                <a:gd name="connsiteY13" fmla="*/ 1557377 h 1583205"/>
                <a:gd name="connsiteX14" fmla="*/ 0 w 2240846"/>
                <a:gd name="connsiteY14" fmla="*/ 1477427 h 1583205"/>
                <a:gd name="connsiteX15" fmla="*/ 11037 w 2240846"/>
                <a:gd name="connsiteY15" fmla="*/ 1425521 h 1583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0846" h="1583205">
                  <a:moveTo>
                    <a:pt x="11037" y="1425521"/>
                  </a:moveTo>
                  <a:cubicBezTo>
                    <a:pt x="18081" y="1408976"/>
                    <a:pt x="28485" y="1393536"/>
                    <a:pt x="42230" y="1380253"/>
                  </a:cubicBezTo>
                  <a:lnTo>
                    <a:pt x="1105521" y="353104"/>
                  </a:lnTo>
                  <a:lnTo>
                    <a:pt x="1105521" y="353096"/>
                  </a:lnTo>
                  <a:lnTo>
                    <a:pt x="1471036" y="0"/>
                  </a:lnTo>
                  <a:lnTo>
                    <a:pt x="2240846" y="378303"/>
                  </a:lnTo>
                  <a:lnTo>
                    <a:pt x="1092237" y="1476872"/>
                  </a:lnTo>
                  <a:lnTo>
                    <a:pt x="1092229" y="1476873"/>
                  </a:lnTo>
                  <a:lnTo>
                    <a:pt x="991716" y="1573007"/>
                  </a:lnTo>
                  <a:lnTo>
                    <a:pt x="877633" y="1583205"/>
                  </a:lnTo>
                  <a:lnTo>
                    <a:pt x="647575" y="1583205"/>
                  </a:lnTo>
                  <a:lnTo>
                    <a:pt x="493957" y="1583205"/>
                  </a:lnTo>
                  <a:lnTo>
                    <a:pt x="77956" y="1576617"/>
                  </a:lnTo>
                  <a:lnTo>
                    <a:pt x="31516" y="1557377"/>
                  </a:lnTo>
                  <a:lnTo>
                    <a:pt x="0" y="1477427"/>
                  </a:lnTo>
                  <a:cubicBezTo>
                    <a:pt x="308" y="1459717"/>
                    <a:pt x="3993" y="1442065"/>
                    <a:pt x="11037" y="1425521"/>
                  </a:cubicBezTo>
                  <a:close/>
                </a:path>
              </a:pathLst>
            </a:custGeom>
            <a:solidFill>
              <a:schemeClr val="accent3">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Freeform: Shape 10">
              <a:extLst>
                <a:ext uri="{FF2B5EF4-FFF2-40B4-BE49-F238E27FC236}">
                  <a16:creationId xmlns:a16="http://schemas.microsoft.com/office/drawing/2014/main" id="{E6BA77EE-3583-A3C0-95A8-43DFA861A3D7}"/>
                </a:ext>
              </a:extLst>
            </p:cNvPr>
            <p:cNvSpPr/>
            <p:nvPr/>
          </p:nvSpPr>
          <p:spPr>
            <a:xfrm rot="3829765">
              <a:off x="8896602" y="1342556"/>
              <a:ext cx="3381727" cy="2677947"/>
            </a:xfrm>
            <a:custGeom>
              <a:avLst/>
              <a:gdLst>
                <a:gd name="connsiteX0" fmla="*/ 11037 w 3382040"/>
                <a:gd name="connsiteY0" fmla="*/ 2520688 h 2678372"/>
                <a:gd name="connsiteX1" fmla="*/ 42230 w 3382040"/>
                <a:gd name="connsiteY1" fmla="*/ 2475420 h 2678372"/>
                <a:gd name="connsiteX2" fmla="*/ 1105521 w 3382040"/>
                <a:gd name="connsiteY2" fmla="*/ 1448271 h 2678372"/>
                <a:gd name="connsiteX3" fmla="*/ 1105521 w 3382040"/>
                <a:gd name="connsiteY3" fmla="*/ 1448263 h 2678372"/>
                <a:gd name="connsiteX4" fmla="*/ 2604723 w 3382040"/>
                <a:gd name="connsiteY4" fmla="*/ 0 h 2678372"/>
                <a:gd name="connsiteX5" fmla="*/ 3382040 w 3382040"/>
                <a:gd name="connsiteY5" fmla="*/ 381992 h 2678372"/>
                <a:gd name="connsiteX6" fmla="*/ 1092237 w 3382040"/>
                <a:gd name="connsiteY6" fmla="*/ 2572039 h 2678372"/>
                <a:gd name="connsiteX7" fmla="*/ 1092229 w 3382040"/>
                <a:gd name="connsiteY7" fmla="*/ 2572040 h 2678372"/>
                <a:gd name="connsiteX8" fmla="*/ 991716 w 3382040"/>
                <a:gd name="connsiteY8" fmla="*/ 2668174 h 2678372"/>
                <a:gd name="connsiteX9" fmla="*/ 877633 w 3382040"/>
                <a:gd name="connsiteY9" fmla="*/ 2678372 h 2678372"/>
                <a:gd name="connsiteX10" fmla="*/ 647575 w 3382040"/>
                <a:gd name="connsiteY10" fmla="*/ 2678372 h 2678372"/>
                <a:gd name="connsiteX11" fmla="*/ 493957 w 3382040"/>
                <a:gd name="connsiteY11" fmla="*/ 2678372 h 2678372"/>
                <a:gd name="connsiteX12" fmla="*/ 77956 w 3382040"/>
                <a:gd name="connsiteY12" fmla="*/ 2671784 h 2678372"/>
                <a:gd name="connsiteX13" fmla="*/ 31516 w 3382040"/>
                <a:gd name="connsiteY13" fmla="*/ 2652544 h 2678372"/>
                <a:gd name="connsiteX14" fmla="*/ 0 w 3382040"/>
                <a:gd name="connsiteY14" fmla="*/ 2572594 h 2678372"/>
                <a:gd name="connsiteX15" fmla="*/ 11037 w 3382040"/>
                <a:gd name="connsiteY15" fmla="*/ 2520688 h 2678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82040" h="2678372">
                  <a:moveTo>
                    <a:pt x="11037" y="2520688"/>
                  </a:moveTo>
                  <a:cubicBezTo>
                    <a:pt x="18081" y="2504143"/>
                    <a:pt x="28484" y="2488703"/>
                    <a:pt x="42230" y="2475420"/>
                  </a:cubicBezTo>
                  <a:lnTo>
                    <a:pt x="1105521" y="1448271"/>
                  </a:lnTo>
                  <a:lnTo>
                    <a:pt x="1105521" y="1448263"/>
                  </a:lnTo>
                  <a:lnTo>
                    <a:pt x="2604723" y="0"/>
                  </a:lnTo>
                  <a:lnTo>
                    <a:pt x="3382040" y="381992"/>
                  </a:lnTo>
                  <a:lnTo>
                    <a:pt x="1092237" y="2572039"/>
                  </a:lnTo>
                  <a:lnTo>
                    <a:pt x="1092229" y="2572040"/>
                  </a:lnTo>
                  <a:lnTo>
                    <a:pt x="991716" y="2668174"/>
                  </a:lnTo>
                  <a:lnTo>
                    <a:pt x="877633" y="2678372"/>
                  </a:lnTo>
                  <a:lnTo>
                    <a:pt x="647575" y="2678372"/>
                  </a:lnTo>
                  <a:lnTo>
                    <a:pt x="493957" y="2678372"/>
                  </a:lnTo>
                  <a:lnTo>
                    <a:pt x="77956" y="2671784"/>
                  </a:lnTo>
                  <a:lnTo>
                    <a:pt x="31516" y="2652544"/>
                  </a:lnTo>
                  <a:lnTo>
                    <a:pt x="0" y="2572594"/>
                  </a:lnTo>
                  <a:cubicBezTo>
                    <a:pt x="308" y="2554884"/>
                    <a:pt x="3993" y="2537232"/>
                    <a:pt x="11037" y="2520688"/>
                  </a:cubicBezTo>
                  <a:close/>
                </a:path>
              </a:pathLst>
            </a:custGeom>
            <a:solidFill>
              <a:schemeClr val="accent2">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838200" y="1743982"/>
            <a:ext cx="1029195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301403049"/>
      </p:ext>
    </p:extLst>
  </p:cSld>
  <p:clrMapOvr>
    <a:masterClrMapping/>
  </p:clrMapOvr>
  <p:transition spd="slow"/>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Alt Color_Content+Text">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C5C0F195-AEA9-57EA-1755-48DD09A2A09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2">
            <a:extLst>
              <a:ext uri="{FF2B5EF4-FFF2-40B4-BE49-F238E27FC236}">
                <a16:creationId xmlns:a16="http://schemas.microsoft.com/office/drawing/2014/main" id="{DD7F21E1-61D0-EF12-F6F4-AE57EF32E4AA}"/>
              </a:ext>
            </a:extLst>
          </p:cNvPr>
          <p:cNvGrpSpPr>
            <a:grpSpLocks/>
          </p:cNvGrpSpPr>
          <p:nvPr userDrawn="1"/>
        </p:nvGrpSpPr>
        <p:grpSpPr bwMode="auto">
          <a:xfrm>
            <a:off x="171450" y="0"/>
            <a:ext cx="1120775" cy="635000"/>
            <a:chOff x="3198500" y="5927006"/>
            <a:chExt cx="954426" cy="540734"/>
          </a:xfrm>
        </p:grpSpPr>
        <p:sp>
          <p:nvSpPr>
            <p:cNvPr id="5" name="Freeform: Shape 4">
              <a:extLst>
                <a:ext uri="{FF2B5EF4-FFF2-40B4-BE49-F238E27FC236}">
                  <a16:creationId xmlns:a16="http://schemas.microsoft.com/office/drawing/2014/main" id="{B75EDA3B-0041-07ED-B12D-7A4DB4132F67}"/>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rgbClr val="21A3FF"/>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Freeform: Shape 5">
              <a:extLst>
                <a:ext uri="{FF2B5EF4-FFF2-40B4-BE49-F238E27FC236}">
                  <a16:creationId xmlns:a16="http://schemas.microsoft.com/office/drawing/2014/main" id="{D3C4A221-4D4F-0731-DD9D-97EA6ACD12FB}"/>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rgbClr val="03E06E"/>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9C7C6CB0-E742-98F6-6CD4-654BE54E52F4}"/>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8" name="Group 6">
            <a:extLst>
              <a:ext uri="{FF2B5EF4-FFF2-40B4-BE49-F238E27FC236}">
                <a16:creationId xmlns:a16="http://schemas.microsoft.com/office/drawing/2014/main" id="{42D3C0F6-8561-9A05-6356-71668EF6F123}"/>
              </a:ext>
            </a:extLst>
          </p:cNvPr>
          <p:cNvGrpSpPr>
            <a:grpSpLocks/>
          </p:cNvGrpSpPr>
          <p:nvPr userDrawn="1"/>
        </p:nvGrpSpPr>
        <p:grpSpPr bwMode="auto">
          <a:xfrm>
            <a:off x="8380413" y="990600"/>
            <a:ext cx="3738562" cy="5557838"/>
            <a:chOff x="8380184" y="990666"/>
            <a:chExt cx="3738330" cy="5558416"/>
          </a:xfrm>
        </p:grpSpPr>
        <p:sp>
          <p:nvSpPr>
            <p:cNvPr id="9" name="Freeform: Shape 8">
              <a:extLst>
                <a:ext uri="{FF2B5EF4-FFF2-40B4-BE49-F238E27FC236}">
                  <a16:creationId xmlns:a16="http://schemas.microsoft.com/office/drawing/2014/main" id="{E283A1BC-1D9E-E4E0-08E5-CD60C05B505A}"/>
                </a:ext>
              </a:extLst>
            </p:cNvPr>
            <p:cNvSpPr/>
            <p:nvPr/>
          </p:nvSpPr>
          <p:spPr>
            <a:xfrm rot="3829765">
              <a:off x="8012355" y="2047542"/>
              <a:ext cx="4151745" cy="3416088"/>
            </a:xfrm>
            <a:custGeom>
              <a:avLst/>
              <a:gdLst>
                <a:gd name="connsiteX0" fmla="*/ 11037 w 4151250"/>
                <a:gd name="connsiteY0" fmla="*/ 3258875 h 3416559"/>
                <a:gd name="connsiteX1" fmla="*/ 42230 w 4151250"/>
                <a:gd name="connsiteY1" fmla="*/ 3213607 h 3416559"/>
                <a:gd name="connsiteX2" fmla="*/ 1105521 w 4151250"/>
                <a:gd name="connsiteY2" fmla="*/ 2186458 h 3416559"/>
                <a:gd name="connsiteX3" fmla="*/ 1105520 w 4151250"/>
                <a:gd name="connsiteY3" fmla="*/ 2186450 h 3416559"/>
                <a:gd name="connsiteX4" fmla="*/ 3368871 w 4151250"/>
                <a:gd name="connsiteY4" fmla="*/ 0 h 3416559"/>
                <a:gd name="connsiteX5" fmla="*/ 4151250 w 4151250"/>
                <a:gd name="connsiteY5" fmla="*/ 384479 h 3416559"/>
                <a:gd name="connsiteX6" fmla="*/ 1092237 w 4151250"/>
                <a:gd name="connsiteY6" fmla="*/ 3310227 h 3416559"/>
                <a:gd name="connsiteX7" fmla="*/ 1092229 w 4151250"/>
                <a:gd name="connsiteY7" fmla="*/ 3310227 h 3416559"/>
                <a:gd name="connsiteX8" fmla="*/ 991715 w 4151250"/>
                <a:gd name="connsiteY8" fmla="*/ 3406362 h 3416559"/>
                <a:gd name="connsiteX9" fmla="*/ 877633 w 4151250"/>
                <a:gd name="connsiteY9" fmla="*/ 3416559 h 3416559"/>
                <a:gd name="connsiteX10" fmla="*/ 647575 w 4151250"/>
                <a:gd name="connsiteY10" fmla="*/ 3416559 h 3416559"/>
                <a:gd name="connsiteX11" fmla="*/ 493957 w 4151250"/>
                <a:gd name="connsiteY11" fmla="*/ 3416559 h 3416559"/>
                <a:gd name="connsiteX12" fmla="*/ 77956 w 4151250"/>
                <a:gd name="connsiteY12" fmla="*/ 3409971 h 3416559"/>
                <a:gd name="connsiteX13" fmla="*/ 31516 w 4151250"/>
                <a:gd name="connsiteY13" fmla="*/ 3390730 h 3416559"/>
                <a:gd name="connsiteX14" fmla="*/ 0 w 4151250"/>
                <a:gd name="connsiteY14" fmla="*/ 3310781 h 3416559"/>
                <a:gd name="connsiteX15" fmla="*/ 11037 w 4151250"/>
                <a:gd name="connsiteY15" fmla="*/ 3258875 h 3416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51250" h="3416559">
                  <a:moveTo>
                    <a:pt x="11037" y="3258875"/>
                  </a:moveTo>
                  <a:cubicBezTo>
                    <a:pt x="18081" y="3242330"/>
                    <a:pt x="28484" y="3226891"/>
                    <a:pt x="42230" y="3213607"/>
                  </a:cubicBezTo>
                  <a:lnTo>
                    <a:pt x="1105521" y="2186458"/>
                  </a:lnTo>
                  <a:lnTo>
                    <a:pt x="1105520" y="2186450"/>
                  </a:lnTo>
                  <a:lnTo>
                    <a:pt x="3368871" y="0"/>
                  </a:lnTo>
                  <a:lnTo>
                    <a:pt x="4151250" y="384479"/>
                  </a:lnTo>
                  <a:lnTo>
                    <a:pt x="1092237" y="3310227"/>
                  </a:lnTo>
                  <a:lnTo>
                    <a:pt x="1092229" y="3310227"/>
                  </a:lnTo>
                  <a:lnTo>
                    <a:pt x="991715" y="3406362"/>
                  </a:lnTo>
                  <a:lnTo>
                    <a:pt x="877633" y="3416559"/>
                  </a:lnTo>
                  <a:lnTo>
                    <a:pt x="647575" y="3416559"/>
                  </a:lnTo>
                  <a:lnTo>
                    <a:pt x="493957" y="3416559"/>
                  </a:lnTo>
                  <a:lnTo>
                    <a:pt x="77956" y="3409971"/>
                  </a:lnTo>
                  <a:lnTo>
                    <a:pt x="31516" y="3390730"/>
                  </a:lnTo>
                  <a:lnTo>
                    <a:pt x="0" y="3310781"/>
                  </a:lnTo>
                  <a:cubicBezTo>
                    <a:pt x="308" y="3293072"/>
                    <a:pt x="3993" y="3275420"/>
                    <a:pt x="11037" y="3258875"/>
                  </a:cubicBezTo>
                  <a:close/>
                </a:path>
              </a:pathLst>
            </a:custGeom>
            <a:solidFill>
              <a:srgbClr val="21A3FF">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9661498A-6740-2C3E-3D65-27DED343E109}"/>
                </a:ext>
              </a:extLst>
            </p:cNvPr>
            <p:cNvSpPr/>
            <p:nvPr/>
          </p:nvSpPr>
          <p:spPr>
            <a:xfrm rot="3829765">
              <a:off x="10207097" y="4637665"/>
              <a:ext cx="2240196" cy="1582639"/>
            </a:xfrm>
            <a:custGeom>
              <a:avLst/>
              <a:gdLst>
                <a:gd name="connsiteX0" fmla="*/ 11037 w 2240846"/>
                <a:gd name="connsiteY0" fmla="*/ 1425521 h 1583205"/>
                <a:gd name="connsiteX1" fmla="*/ 42230 w 2240846"/>
                <a:gd name="connsiteY1" fmla="*/ 1380253 h 1583205"/>
                <a:gd name="connsiteX2" fmla="*/ 1105521 w 2240846"/>
                <a:gd name="connsiteY2" fmla="*/ 353104 h 1583205"/>
                <a:gd name="connsiteX3" fmla="*/ 1105521 w 2240846"/>
                <a:gd name="connsiteY3" fmla="*/ 353096 h 1583205"/>
                <a:gd name="connsiteX4" fmla="*/ 1471036 w 2240846"/>
                <a:gd name="connsiteY4" fmla="*/ 0 h 1583205"/>
                <a:gd name="connsiteX5" fmla="*/ 2240846 w 2240846"/>
                <a:gd name="connsiteY5" fmla="*/ 378303 h 1583205"/>
                <a:gd name="connsiteX6" fmla="*/ 1092237 w 2240846"/>
                <a:gd name="connsiteY6" fmla="*/ 1476872 h 1583205"/>
                <a:gd name="connsiteX7" fmla="*/ 1092229 w 2240846"/>
                <a:gd name="connsiteY7" fmla="*/ 1476873 h 1583205"/>
                <a:gd name="connsiteX8" fmla="*/ 991716 w 2240846"/>
                <a:gd name="connsiteY8" fmla="*/ 1573007 h 1583205"/>
                <a:gd name="connsiteX9" fmla="*/ 877633 w 2240846"/>
                <a:gd name="connsiteY9" fmla="*/ 1583205 h 1583205"/>
                <a:gd name="connsiteX10" fmla="*/ 647575 w 2240846"/>
                <a:gd name="connsiteY10" fmla="*/ 1583205 h 1583205"/>
                <a:gd name="connsiteX11" fmla="*/ 493957 w 2240846"/>
                <a:gd name="connsiteY11" fmla="*/ 1583205 h 1583205"/>
                <a:gd name="connsiteX12" fmla="*/ 77956 w 2240846"/>
                <a:gd name="connsiteY12" fmla="*/ 1576617 h 1583205"/>
                <a:gd name="connsiteX13" fmla="*/ 31516 w 2240846"/>
                <a:gd name="connsiteY13" fmla="*/ 1557377 h 1583205"/>
                <a:gd name="connsiteX14" fmla="*/ 0 w 2240846"/>
                <a:gd name="connsiteY14" fmla="*/ 1477427 h 1583205"/>
                <a:gd name="connsiteX15" fmla="*/ 11037 w 2240846"/>
                <a:gd name="connsiteY15" fmla="*/ 1425521 h 1583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0846" h="1583205">
                  <a:moveTo>
                    <a:pt x="11037" y="1425521"/>
                  </a:moveTo>
                  <a:cubicBezTo>
                    <a:pt x="18081" y="1408976"/>
                    <a:pt x="28485" y="1393536"/>
                    <a:pt x="42230" y="1380253"/>
                  </a:cubicBezTo>
                  <a:lnTo>
                    <a:pt x="1105521" y="353104"/>
                  </a:lnTo>
                  <a:lnTo>
                    <a:pt x="1105521" y="353096"/>
                  </a:lnTo>
                  <a:lnTo>
                    <a:pt x="1471036" y="0"/>
                  </a:lnTo>
                  <a:lnTo>
                    <a:pt x="2240846" y="378303"/>
                  </a:lnTo>
                  <a:lnTo>
                    <a:pt x="1092237" y="1476872"/>
                  </a:lnTo>
                  <a:lnTo>
                    <a:pt x="1092229" y="1476873"/>
                  </a:lnTo>
                  <a:lnTo>
                    <a:pt x="991716" y="1573007"/>
                  </a:lnTo>
                  <a:lnTo>
                    <a:pt x="877633" y="1583205"/>
                  </a:lnTo>
                  <a:lnTo>
                    <a:pt x="647575" y="1583205"/>
                  </a:lnTo>
                  <a:lnTo>
                    <a:pt x="493957" y="1583205"/>
                  </a:lnTo>
                  <a:lnTo>
                    <a:pt x="77956" y="1576617"/>
                  </a:lnTo>
                  <a:lnTo>
                    <a:pt x="31516" y="1557377"/>
                  </a:lnTo>
                  <a:lnTo>
                    <a:pt x="0" y="1477427"/>
                  </a:lnTo>
                  <a:cubicBezTo>
                    <a:pt x="308" y="1459717"/>
                    <a:pt x="3993" y="1442065"/>
                    <a:pt x="11037" y="1425521"/>
                  </a:cubicBezTo>
                  <a:close/>
                </a:path>
              </a:pathLst>
            </a:custGeom>
            <a:solidFill>
              <a:srgbClr val="03E06E">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Freeform: Shape 10">
              <a:extLst>
                <a:ext uri="{FF2B5EF4-FFF2-40B4-BE49-F238E27FC236}">
                  <a16:creationId xmlns:a16="http://schemas.microsoft.com/office/drawing/2014/main" id="{1D922E67-613C-E67E-AEE0-F25680F8D280}"/>
                </a:ext>
              </a:extLst>
            </p:cNvPr>
            <p:cNvSpPr/>
            <p:nvPr/>
          </p:nvSpPr>
          <p:spPr>
            <a:xfrm rot="3829765">
              <a:off x="8896602" y="1342556"/>
              <a:ext cx="3381727" cy="2677947"/>
            </a:xfrm>
            <a:custGeom>
              <a:avLst/>
              <a:gdLst>
                <a:gd name="connsiteX0" fmla="*/ 11037 w 3382040"/>
                <a:gd name="connsiteY0" fmla="*/ 2520688 h 2678372"/>
                <a:gd name="connsiteX1" fmla="*/ 42230 w 3382040"/>
                <a:gd name="connsiteY1" fmla="*/ 2475420 h 2678372"/>
                <a:gd name="connsiteX2" fmla="*/ 1105521 w 3382040"/>
                <a:gd name="connsiteY2" fmla="*/ 1448271 h 2678372"/>
                <a:gd name="connsiteX3" fmla="*/ 1105521 w 3382040"/>
                <a:gd name="connsiteY3" fmla="*/ 1448263 h 2678372"/>
                <a:gd name="connsiteX4" fmla="*/ 2604723 w 3382040"/>
                <a:gd name="connsiteY4" fmla="*/ 0 h 2678372"/>
                <a:gd name="connsiteX5" fmla="*/ 3382040 w 3382040"/>
                <a:gd name="connsiteY5" fmla="*/ 381992 h 2678372"/>
                <a:gd name="connsiteX6" fmla="*/ 1092237 w 3382040"/>
                <a:gd name="connsiteY6" fmla="*/ 2572039 h 2678372"/>
                <a:gd name="connsiteX7" fmla="*/ 1092229 w 3382040"/>
                <a:gd name="connsiteY7" fmla="*/ 2572040 h 2678372"/>
                <a:gd name="connsiteX8" fmla="*/ 991716 w 3382040"/>
                <a:gd name="connsiteY8" fmla="*/ 2668174 h 2678372"/>
                <a:gd name="connsiteX9" fmla="*/ 877633 w 3382040"/>
                <a:gd name="connsiteY9" fmla="*/ 2678372 h 2678372"/>
                <a:gd name="connsiteX10" fmla="*/ 647575 w 3382040"/>
                <a:gd name="connsiteY10" fmla="*/ 2678372 h 2678372"/>
                <a:gd name="connsiteX11" fmla="*/ 493957 w 3382040"/>
                <a:gd name="connsiteY11" fmla="*/ 2678372 h 2678372"/>
                <a:gd name="connsiteX12" fmla="*/ 77956 w 3382040"/>
                <a:gd name="connsiteY12" fmla="*/ 2671784 h 2678372"/>
                <a:gd name="connsiteX13" fmla="*/ 31516 w 3382040"/>
                <a:gd name="connsiteY13" fmla="*/ 2652544 h 2678372"/>
                <a:gd name="connsiteX14" fmla="*/ 0 w 3382040"/>
                <a:gd name="connsiteY14" fmla="*/ 2572594 h 2678372"/>
                <a:gd name="connsiteX15" fmla="*/ 11037 w 3382040"/>
                <a:gd name="connsiteY15" fmla="*/ 2520688 h 2678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82040" h="2678372">
                  <a:moveTo>
                    <a:pt x="11037" y="2520688"/>
                  </a:moveTo>
                  <a:cubicBezTo>
                    <a:pt x="18081" y="2504143"/>
                    <a:pt x="28484" y="2488703"/>
                    <a:pt x="42230" y="2475420"/>
                  </a:cubicBezTo>
                  <a:lnTo>
                    <a:pt x="1105521" y="1448271"/>
                  </a:lnTo>
                  <a:lnTo>
                    <a:pt x="1105521" y="1448263"/>
                  </a:lnTo>
                  <a:lnTo>
                    <a:pt x="2604723" y="0"/>
                  </a:lnTo>
                  <a:lnTo>
                    <a:pt x="3382040" y="381992"/>
                  </a:lnTo>
                  <a:lnTo>
                    <a:pt x="1092237" y="2572039"/>
                  </a:lnTo>
                  <a:lnTo>
                    <a:pt x="1092229" y="2572040"/>
                  </a:lnTo>
                  <a:lnTo>
                    <a:pt x="991716" y="2668174"/>
                  </a:lnTo>
                  <a:lnTo>
                    <a:pt x="877633" y="2678372"/>
                  </a:lnTo>
                  <a:lnTo>
                    <a:pt x="647575" y="2678372"/>
                  </a:lnTo>
                  <a:lnTo>
                    <a:pt x="493957" y="2678372"/>
                  </a:lnTo>
                  <a:lnTo>
                    <a:pt x="77956" y="2671784"/>
                  </a:lnTo>
                  <a:lnTo>
                    <a:pt x="31516" y="2652544"/>
                  </a:lnTo>
                  <a:lnTo>
                    <a:pt x="0" y="2572594"/>
                  </a:lnTo>
                  <a:cubicBezTo>
                    <a:pt x="308" y="2554884"/>
                    <a:pt x="3993" y="2537232"/>
                    <a:pt x="11037" y="2520688"/>
                  </a:cubicBezTo>
                  <a:close/>
                </a:path>
              </a:pathLst>
            </a:custGeom>
            <a:solidFill>
              <a:srgbClr val="F8485E">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838200" y="1743982"/>
            <a:ext cx="1029195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944923010"/>
      </p:ext>
    </p:extLst>
  </p:cSld>
  <p:clrMapOvr>
    <a:masterClrMapping/>
  </p:clrMapOvr>
  <p:transition spd="slow"/>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Onl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311BD8-A3E9-B7EA-CE75-B8CF64C911E7}"/>
              </a:ext>
            </a:extLst>
          </p:cNvPr>
          <p:cNvSpPr/>
          <p:nvPr userDrawn="1"/>
        </p:nvSpPr>
        <p:spPr>
          <a:xfrm>
            <a:off x="0" y="1744663"/>
            <a:ext cx="12192000" cy="4351337"/>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3" name="Graphic 4">
            <a:extLst>
              <a:ext uri="{FF2B5EF4-FFF2-40B4-BE49-F238E27FC236}">
                <a16:creationId xmlns:a16="http://schemas.microsoft.com/office/drawing/2014/main" id="{5EC1453A-AECA-CE68-BDA1-ECC0473288D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F9EBF034-38AA-34D9-6BA8-FEFA0F209D36}"/>
              </a:ext>
            </a:extLst>
          </p:cNvPr>
          <p:cNvGrpSpPr>
            <a:grpSpLocks/>
          </p:cNvGrpSpPr>
          <p:nvPr userDrawn="1"/>
        </p:nvGrpSpPr>
        <p:grpSpPr bwMode="auto">
          <a:xfrm>
            <a:off x="171450" y="0"/>
            <a:ext cx="1120775" cy="635000"/>
            <a:chOff x="3198500" y="5927006"/>
            <a:chExt cx="954426" cy="540734"/>
          </a:xfrm>
        </p:grpSpPr>
        <p:sp>
          <p:nvSpPr>
            <p:cNvPr id="5" name="Freeform: Shape 4">
              <a:extLst>
                <a:ext uri="{FF2B5EF4-FFF2-40B4-BE49-F238E27FC236}">
                  <a16:creationId xmlns:a16="http://schemas.microsoft.com/office/drawing/2014/main" id="{BBA381C8-DF2C-E287-F5CB-D4AC2B6AFAF5}"/>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Freeform: Shape 5">
              <a:extLst>
                <a:ext uri="{FF2B5EF4-FFF2-40B4-BE49-F238E27FC236}">
                  <a16:creationId xmlns:a16="http://schemas.microsoft.com/office/drawing/2014/main" id="{47C013C5-A9CF-65B6-5B0F-CE706DE113D0}"/>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ED73A27E-4D72-2C26-672B-4AF0A55C39EA}"/>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9"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
        <p:nvSpPr>
          <p:cNvPr id="12" name="Content Placeholder 2"/>
          <p:cNvSpPr>
            <a:spLocks noGrp="1"/>
          </p:cNvSpPr>
          <p:nvPr>
            <p:ph idx="1"/>
          </p:nvPr>
        </p:nvSpPr>
        <p:spPr>
          <a:xfrm>
            <a:off x="838200" y="1743982"/>
            <a:ext cx="1029195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357664"/>
      </p:ext>
    </p:extLst>
  </p:cSld>
  <p:clrMapOvr>
    <a:masterClrMapping/>
  </p:clrMapOvr>
  <p:transition spd="slow"/>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Text on Right">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E69DA3ED-6A0C-5AAE-A935-DDB1966179F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2">
            <a:extLst>
              <a:ext uri="{FF2B5EF4-FFF2-40B4-BE49-F238E27FC236}">
                <a16:creationId xmlns:a16="http://schemas.microsoft.com/office/drawing/2014/main" id="{804691BC-D24D-37BB-4FCC-C797F14445F9}"/>
              </a:ext>
            </a:extLst>
          </p:cNvPr>
          <p:cNvGrpSpPr>
            <a:grpSpLocks/>
          </p:cNvGrpSpPr>
          <p:nvPr userDrawn="1"/>
        </p:nvGrpSpPr>
        <p:grpSpPr bwMode="auto">
          <a:xfrm>
            <a:off x="171450" y="0"/>
            <a:ext cx="1120775" cy="635000"/>
            <a:chOff x="3198500" y="5927006"/>
            <a:chExt cx="954426" cy="540734"/>
          </a:xfrm>
        </p:grpSpPr>
        <p:sp>
          <p:nvSpPr>
            <p:cNvPr id="6" name="Freeform: Shape 5">
              <a:extLst>
                <a:ext uri="{FF2B5EF4-FFF2-40B4-BE49-F238E27FC236}">
                  <a16:creationId xmlns:a16="http://schemas.microsoft.com/office/drawing/2014/main" id="{FD82B003-86A6-F17E-4A25-B747A5704634}"/>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5F0082A2-C211-9AEA-0688-4D98A10AAFB0}"/>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Freeform: Shape 7">
              <a:extLst>
                <a:ext uri="{FF2B5EF4-FFF2-40B4-BE49-F238E27FC236}">
                  <a16:creationId xmlns:a16="http://schemas.microsoft.com/office/drawing/2014/main" id="{B4C08326-1263-DE94-3A36-DBEE1F88AD24}"/>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9" name="Group 6">
            <a:extLst>
              <a:ext uri="{FF2B5EF4-FFF2-40B4-BE49-F238E27FC236}">
                <a16:creationId xmlns:a16="http://schemas.microsoft.com/office/drawing/2014/main" id="{E4607312-8740-8EF5-2E74-8138623F0926}"/>
              </a:ext>
            </a:extLst>
          </p:cNvPr>
          <p:cNvGrpSpPr>
            <a:grpSpLocks/>
          </p:cNvGrpSpPr>
          <p:nvPr userDrawn="1"/>
        </p:nvGrpSpPr>
        <p:grpSpPr bwMode="auto">
          <a:xfrm>
            <a:off x="8380413" y="990600"/>
            <a:ext cx="3738562" cy="5557838"/>
            <a:chOff x="8380184" y="990666"/>
            <a:chExt cx="3738330" cy="5558416"/>
          </a:xfrm>
        </p:grpSpPr>
        <p:sp>
          <p:nvSpPr>
            <p:cNvPr id="10" name="Freeform: Shape 9">
              <a:extLst>
                <a:ext uri="{FF2B5EF4-FFF2-40B4-BE49-F238E27FC236}">
                  <a16:creationId xmlns:a16="http://schemas.microsoft.com/office/drawing/2014/main" id="{64B04294-FFC1-7E39-F57E-F01E8A90748A}"/>
                </a:ext>
              </a:extLst>
            </p:cNvPr>
            <p:cNvSpPr/>
            <p:nvPr/>
          </p:nvSpPr>
          <p:spPr>
            <a:xfrm rot="3829765">
              <a:off x="8012355" y="2047542"/>
              <a:ext cx="4151745" cy="3416088"/>
            </a:xfrm>
            <a:custGeom>
              <a:avLst/>
              <a:gdLst>
                <a:gd name="connsiteX0" fmla="*/ 11037 w 4151250"/>
                <a:gd name="connsiteY0" fmla="*/ 3258875 h 3416559"/>
                <a:gd name="connsiteX1" fmla="*/ 42230 w 4151250"/>
                <a:gd name="connsiteY1" fmla="*/ 3213607 h 3416559"/>
                <a:gd name="connsiteX2" fmla="*/ 1105521 w 4151250"/>
                <a:gd name="connsiteY2" fmla="*/ 2186458 h 3416559"/>
                <a:gd name="connsiteX3" fmla="*/ 1105520 w 4151250"/>
                <a:gd name="connsiteY3" fmla="*/ 2186450 h 3416559"/>
                <a:gd name="connsiteX4" fmla="*/ 3368871 w 4151250"/>
                <a:gd name="connsiteY4" fmla="*/ 0 h 3416559"/>
                <a:gd name="connsiteX5" fmla="*/ 4151250 w 4151250"/>
                <a:gd name="connsiteY5" fmla="*/ 384479 h 3416559"/>
                <a:gd name="connsiteX6" fmla="*/ 1092237 w 4151250"/>
                <a:gd name="connsiteY6" fmla="*/ 3310227 h 3416559"/>
                <a:gd name="connsiteX7" fmla="*/ 1092229 w 4151250"/>
                <a:gd name="connsiteY7" fmla="*/ 3310227 h 3416559"/>
                <a:gd name="connsiteX8" fmla="*/ 991715 w 4151250"/>
                <a:gd name="connsiteY8" fmla="*/ 3406362 h 3416559"/>
                <a:gd name="connsiteX9" fmla="*/ 877633 w 4151250"/>
                <a:gd name="connsiteY9" fmla="*/ 3416559 h 3416559"/>
                <a:gd name="connsiteX10" fmla="*/ 647575 w 4151250"/>
                <a:gd name="connsiteY10" fmla="*/ 3416559 h 3416559"/>
                <a:gd name="connsiteX11" fmla="*/ 493957 w 4151250"/>
                <a:gd name="connsiteY11" fmla="*/ 3416559 h 3416559"/>
                <a:gd name="connsiteX12" fmla="*/ 77956 w 4151250"/>
                <a:gd name="connsiteY12" fmla="*/ 3409971 h 3416559"/>
                <a:gd name="connsiteX13" fmla="*/ 31516 w 4151250"/>
                <a:gd name="connsiteY13" fmla="*/ 3390730 h 3416559"/>
                <a:gd name="connsiteX14" fmla="*/ 0 w 4151250"/>
                <a:gd name="connsiteY14" fmla="*/ 3310781 h 3416559"/>
                <a:gd name="connsiteX15" fmla="*/ 11037 w 4151250"/>
                <a:gd name="connsiteY15" fmla="*/ 3258875 h 3416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51250" h="3416559">
                  <a:moveTo>
                    <a:pt x="11037" y="3258875"/>
                  </a:moveTo>
                  <a:cubicBezTo>
                    <a:pt x="18081" y="3242330"/>
                    <a:pt x="28484" y="3226891"/>
                    <a:pt x="42230" y="3213607"/>
                  </a:cubicBezTo>
                  <a:lnTo>
                    <a:pt x="1105521" y="2186458"/>
                  </a:lnTo>
                  <a:lnTo>
                    <a:pt x="1105520" y="2186450"/>
                  </a:lnTo>
                  <a:lnTo>
                    <a:pt x="3368871" y="0"/>
                  </a:lnTo>
                  <a:lnTo>
                    <a:pt x="4151250" y="384479"/>
                  </a:lnTo>
                  <a:lnTo>
                    <a:pt x="1092237" y="3310227"/>
                  </a:lnTo>
                  <a:lnTo>
                    <a:pt x="1092229" y="3310227"/>
                  </a:lnTo>
                  <a:lnTo>
                    <a:pt x="991715" y="3406362"/>
                  </a:lnTo>
                  <a:lnTo>
                    <a:pt x="877633" y="3416559"/>
                  </a:lnTo>
                  <a:lnTo>
                    <a:pt x="647575" y="3416559"/>
                  </a:lnTo>
                  <a:lnTo>
                    <a:pt x="493957" y="3416559"/>
                  </a:lnTo>
                  <a:lnTo>
                    <a:pt x="77956" y="3409971"/>
                  </a:lnTo>
                  <a:lnTo>
                    <a:pt x="31516" y="3390730"/>
                  </a:lnTo>
                  <a:lnTo>
                    <a:pt x="0" y="3310781"/>
                  </a:lnTo>
                  <a:cubicBezTo>
                    <a:pt x="308" y="3293072"/>
                    <a:pt x="3993" y="3275420"/>
                    <a:pt x="11037" y="3258875"/>
                  </a:cubicBezTo>
                  <a:close/>
                </a:path>
              </a:pathLst>
            </a:custGeom>
            <a:solidFill>
              <a:schemeClr val="accent4">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Freeform: Shape 10">
              <a:extLst>
                <a:ext uri="{FF2B5EF4-FFF2-40B4-BE49-F238E27FC236}">
                  <a16:creationId xmlns:a16="http://schemas.microsoft.com/office/drawing/2014/main" id="{1BCBC488-3B22-1C4E-51C3-F3C2140977A3}"/>
                </a:ext>
              </a:extLst>
            </p:cNvPr>
            <p:cNvSpPr/>
            <p:nvPr/>
          </p:nvSpPr>
          <p:spPr>
            <a:xfrm rot="3829765">
              <a:off x="10207097" y="4637665"/>
              <a:ext cx="2240196" cy="1582639"/>
            </a:xfrm>
            <a:custGeom>
              <a:avLst/>
              <a:gdLst>
                <a:gd name="connsiteX0" fmla="*/ 11037 w 2240846"/>
                <a:gd name="connsiteY0" fmla="*/ 1425521 h 1583205"/>
                <a:gd name="connsiteX1" fmla="*/ 42230 w 2240846"/>
                <a:gd name="connsiteY1" fmla="*/ 1380253 h 1583205"/>
                <a:gd name="connsiteX2" fmla="*/ 1105521 w 2240846"/>
                <a:gd name="connsiteY2" fmla="*/ 353104 h 1583205"/>
                <a:gd name="connsiteX3" fmla="*/ 1105521 w 2240846"/>
                <a:gd name="connsiteY3" fmla="*/ 353096 h 1583205"/>
                <a:gd name="connsiteX4" fmla="*/ 1471036 w 2240846"/>
                <a:gd name="connsiteY4" fmla="*/ 0 h 1583205"/>
                <a:gd name="connsiteX5" fmla="*/ 2240846 w 2240846"/>
                <a:gd name="connsiteY5" fmla="*/ 378303 h 1583205"/>
                <a:gd name="connsiteX6" fmla="*/ 1092237 w 2240846"/>
                <a:gd name="connsiteY6" fmla="*/ 1476872 h 1583205"/>
                <a:gd name="connsiteX7" fmla="*/ 1092229 w 2240846"/>
                <a:gd name="connsiteY7" fmla="*/ 1476873 h 1583205"/>
                <a:gd name="connsiteX8" fmla="*/ 991716 w 2240846"/>
                <a:gd name="connsiteY8" fmla="*/ 1573007 h 1583205"/>
                <a:gd name="connsiteX9" fmla="*/ 877633 w 2240846"/>
                <a:gd name="connsiteY9" fmla="*/ 1583205 h 1583205"/>
                <a:gd name="connsiteX10" fmla="*/ 647575 w 2240846"/>
                <a:gd name="connsiteY10" fmla="*/ 1583205 h 1583205"/>
                <a:gd name="connsiteX11" fmla="*/ 493957 w 2240846"/>
                <a:gd name="connsiteY11" fmla="*/ 1583205 h 1583205"/>
                <a:gd name="connsiteX12" fmla="*/ 77956 w 2240846"/>
                <a:gd name="connsiteY12" fmla="*/ 1576617 h 1583205"/>
                <a:gd name="connsiteX13" fmla="*/ 31516 w 2240846"/>
                <a:gd name="connsiteY13" fmla="*/ 1557377 h 1583205"/>
                <a:gd name="connsiteX14" fmla="*/ 0 w 2240846"/>
                <a:gd name="connsiteY14" fmla="*/ 1477427 h 1583205"/>
                <a:gd name="connsiteX15" fmla="*/ 11037 w 2240846"/>
                <a:gd name="connsiteY15" fmla="*/ 1425521 h 1583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0846" h="1583205">
                  <a:moveTo>
                    <a:pt x="11037" y="1425521"/>
                  </a:moveTo>
                  <a:cubicBezTo>
                    <a:pt x="18081" y="1408976"/>
                    <a:pt x="28485" y="1393536"/>
                    <a:pt x="42230" y="1380253"/>
                  </a:cubicBezTo>
                  <a:lnTo>
                    <a:pt x="1105521" y="353104"/>
                  </a:lnTo>
                  <a:lnTo>
                    <a:pt x="1105521" y="353096"/>
                  </a:lnTo>
                  <a:lnTo>
                    <a:pt x="1471036" y="0"/>
                  </a:lnTo>
                  <a:lnTo>
                    <a:pt x="2240846" y="378303"/>
                  </a:lnTo>
                  <a:lnTo>
                    <a:pt x="1092237" y="1476872"/>
                  </a:lnTo>
                  <a:lnTo>
                    <a:pt x="1092229" y="1476873"/>
                  </a:lnTo>
                  <a:lnTo>
                    <a:pt x="991716" y="1573007"/>
                  </a:lnTo>
                  <a:lnTo>
                    <a:pt x="877633" y="1583205"/>
                  </a:lnTo>
                  <a:lnTo>
                    <a:pt x="647575" y="1583205"/>
                  </a:lnTo>
                  <a:lnTo>
                    <a:pt x="493957" y="1583205"/>
                  </a:lnTo>
                  <a:lnTo>
                    <a:pt x="77956" y="1576617"/>
                  </a:lnTo>
                  <a:lnTo>
                    <a:pt x="31516" y="1557377"/>
                  </a:lnTo>
                  <a:lnTo>
                    <a:pt x="0" y="1477427"/>
                  </a:lnTo>
                  <a:cubicBezTo>
                    <a:pt x="308" y="1459717"/>
                    <a:pt x="3993" y="1442065"/>
                    <a:pt x="11037" y="1425521"/>
                  </a:cubicBezTo>
                  <a:close/>
                </a:path>
              </a:pathLst>
            </a:custGeom>
            <a:solidFill>
              <a:schemeClr val="accent3">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Freeform: Shape 11">
              <a:extLst>
                <a:ext uri="{FF2B5EF4-FFF2-40B4-BE49-F238E27FC236}">
                  <a16:creationId xmlns:a16="http://schemas.microsoft.com/office/drawing/2014/main" id="{176DC5A5-E6CD-94BA-3746-180EC194D9C3}"/>
                </a:ext>
              </a:extLst>
            </p:cNvPr>
            <p:cNvSpPr/>
            <p:nvPr/>
          </p:nvSpPr>
          <p:spPr>
            <a:xfrm rot="3829765">
              <a:off x="8896602" y="1342556"/>
              <a:ext cx="3381727" cy="2677947"/>
            </a:xfrm>
            <a:custGeom>
              <a:avLst/>
              <a:gdLst>
                <a:gd name="connsiteX0" fmla="*/ 11037 w 3382040"/>
                <a:gd name="connsiteY0" fmla="*/ 2520688 h 2678372"/>
                <a:gd name="connsiteX1" fmla="*/ 42230 w 3382040"/>
                <a:gd name="connsiteY1" fmla="*/ 2475420 h 2678372"/>
                <a:gd name="connsiteX2" fmla="*/ 1105521 w 3382040"/>
                <a:gd name="connsiteY2" fmla="*/ 1448271 h 2678372"/>
                <a:gd name="connsiteX3" fmla="*/ 1105521 w 3382040"/>
                <a:gd name="connsiteY3" fmla="*/ 1448263 h 2678372"/>
                <a:gd name="connsiteX4" fmla="*/ 2604723 w 3382040"/>
                <a:gd name="connsiteY4" fmla="*/ 0 h 2678372"/>
                <a:gd name="connsiteX5" fmla="*/ 3382040 w 3382040"/>
                <a:gd name="connsiteY5" fmla="*/ 381992 h 2678372"/>
                <a:gd name="connsiteX6" fmla="*/ 1092237 w 3382040"/>
                <a:gd name="connsiteY6" fmla="*/ 2572039 h 2678372"/>
                <a:gd name="connsiteX7" fmla="*/ 1092229 w 3382040"/>
                <a:gd name="connsiteY7" fmla="*/ 2572040 h 2678372"/>
                <a:gd name="connsiteX8" fmla="*/ 991716 w 3382040"/>
                <a:gd name="connsiteY8" fmla="*/ 2668174 h 2678372"/>
                <a:gd name="connsiteX9" fmla="*/ 877633 w 3382040"/>
                <a:gd name="connsiteY9" fmla="*/ 2678372 h 2678372"/>
                <a:gd name="connsiteX10" fmla="*/ 647575 w 3382040"/>
                <a:gd name="connsiteY10" fmla="*/ 2678372 h 2678372"/>
                <a:gd name="connsiteX11" fmla="*/ 493957 w 3382040"/>
                <a:gd name="connsiteY11" fmla="*/ 2678372 h 2678372"/>
                <a:gd name="connsiteX12" fmla="*/ 77956 w 3382040"/>
                <a:gd name="connsiteY12" fmla="*/ 2671784 h 2678372"/>
                <a:gd name="connsiteX13" fmla="*/ 31516 w 3382040"/>
                <a:gd name="connsiteY13" fmla="*/ 2652544 h 2678372"/>
                <a:gd name="connsiteX14" fmla="*/ 0 w 3382040"/>
                <a:gd name="connsiteY14" fmla="*/ 2572594 h 2678372"/>
                <a:gd name="connsiteX15" fmla="*/ 11037 w 3382040"/>
                <a:gd name="connsiteY15" fmla="*/ 2520688 h 2678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82040" h="2678372">
                  <a:moveTo>
                    <a:pt x="11037" y="2520688"/>
                  </a:moveTo>
                  <a:cubicBezTo>
                    <a:pt x="18081" y="2504143"/>
                    <a:pt x="28484" y="2488703"/>
                    <a:pt x="42230" y="2475420"/>
                  </a:cubicBezTo>
                  <a:lnTo>
                    <a:pt x="1105521" y="1448271"/>
                  </a:lnTo>
                  <a:lnTo>
                    <a:pt x="1105521" y="1448263"/>
                  </a:lnTo>
                  <a:lnTo>
                    <a:pt x="2604723" y="0"/>
                  </a:lnTo>
                  <a:lnTo>
                    <a:pt x="3382040" y="381992"/>
                  </a:lnTo>
                  <a:lnTo>
                    <a:pt x="1092237" y="2572039"/>
                  </a:lnTo>
                  <a:lnTo>
                    <a:pt x="1092229" y="2572040"/>
                  </a:lnTo>
                  <a:lnTo>
                    <a:pt x="991716" y="2668174"/>
                  </a:lnTo>
                  <a:lnTo>
                    <a:pt x="877633" y="2678372"/>
                  </a:lnTo>
                  <a:lnTo>
                    <a:pt x="647575" y="2678372"/>
                  </a:lnTo>
                  <a:lnTo>
                    <a:pt x="493957" y="2678372"/>
                  </a:lnTo>
                  <a:lnTo>
                    <a:pt x="77956" y="2671784"/>
                  </a:lnTo>
                  <a:lnTo>
                    <a:pt x="31516" y="2652544"/>
                  </a:lnTo>
                  <a:lnTo>
                    <a:pt x="0" y="2572594"/>
                  </a:lnTo>
                  <a:cubicBezTo>
                    <a:pt x="308" y="2554884"/>
                    <a:pt x="3993" y="2537232"/>
                    <a:pt x="11037" y="2520688"/>
                  </a:cubicBezTo>
                  <a:close/>
                </a:path>
              </a:pathLst>
            </a:custGeom>
            <a:solidFill>
              <a:schemeClr val="accent2">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7155057" y="1743982"/>
            <a:ext cx="3975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able Placeholder 3"/>
          <p:cNvSpPr>
            <a:spLocks noGrp="1"/>
          </p:cNvSpPr>
          <p:nvPr>
            <p:ph type="tbl" sz="quarter" idx="10"/>
          </p:nvPr>
        </p:nvSpPr>
        <p:spPr>
          <a:xfrm>
            <a:off x="838200" y="1739900"/>
            <a:ext cx="6173788" cy="4368800"/>
          </a:xfrm>
        </p:spPr>
        <p:txBody>
          <a:bodyPr rtlCol="0">
            <a:normAutofit/>
          </a:bodyPr>
          <a:lstStyle/>
          <a:p>
            <a:pPr lvl="0"/>
            <a:endParaRPr lang="en-US" noProof="0"/>
          </a:p>
        </p:txBody>
      </p:sp>
      <p:sp>
        <p:nvSpPr>
          <p:cNvPr id="14"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979864753"/>
      </p:ext>
    </p:extLst>
  </p:cSld>
  <p:clrMapOvr>
    <a:masterClrMapping/>
  </p:clrMapOvr>
  <p:transition spd="slow"/>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xt + Image on Right">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362814AC-0FA2-8E4A-E7F1-296F18AE110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2">
            <a:extLst>
              <a:ext uri="{FF2B5EF4-FFF2-40B4-BE49-F238E27FC236}">
                <a16:creationId xmlns:a16="http://schemas.microsoft.com/office/drawing/2014/main" id="{5A8922F7-2D26-4E55-2D6D-2A6BDA12CF74}"/>
              </a:ext>
            </a:extLst>
          </p:cNvPr>
          <p:cNvGrpSpPr>
            <a:grpSpLocks/>
          </p:cNvGrpSpPr>
          <p:nvPr userDrawn="1"/>
        </p:nvGrpSpPr>
        <p:grpSpPr bwMode="auto">
          <a:xfrm>
            <a:off x="171450" y="0"/>
            <a:ext cx="1120775" cy="635000"/>
            <a:chOff x="3198500" y="5927006"/>
            <a:chExt cx="954426" cy="540734"/>
          </a:xfrm>
        </p:grpSpPr>
        <p:sp>
          <p:nvSpPr>
            <p:cNvPr id="5" name="Freeform: Shape 4">
              <a:extLst>
                <a:ext uri="{FF2B5EF4-FFF2-40B4-BE49-F238E27FC236}">
                  <a16:creationId xmlns:a16="http://schemas.microsoft.com/office/drawing/2014/main" id="{B8FAF6E8-2C6A-1290-823A-DDD3AF5ADBE9}"/>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C5D9B625-1737-82EC-CF28-B9572E2F2276}"/>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Freeform: Shape 7">
              <a:extLst>
                <a:ext uri="{FF2B5EF4-FFF2-40B4-BE49-F238E27FC236}">
                  <a16:creationId xmlns:a16="http://schemas.microsoft.com/office/drawing/2014/main" id="{8F6C92B5-300F-1912-C47B-287DDB580BDC}"/>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9" name="Group 6">
            <a:extLst>
              <a:ext uri="{FF2B5EF4-FFF2-40B4-BE49-F238E27FC236}">
                <a16:creationId xmlns:a16="http://schemas.microsoft.com/office/drawing/2014/main" id="{630C0D9A-643D-CFFC-9E49-2C9AE1EDF34A}"/>
              </a:ext>
            </a:extLst>
          </p:cNvPr>
          <p:cNvGrpSpPr>
            <a:grpSpLocks/>
          </p:cNvGrpSpPr>
          <p:nvPr userDrawn="1"/>
        </p:nvGrpSpPr>
        <p:grpSpPr bwMode="auto">
          <a:xfrm>
            <a:off x="8380413" y="990600"/>
            <a:ext cx="3738562" cy="5557838"/>
            <a:chOff x="8380184" y="990666"/>
            <a:chExt cx="3738330" cy="5558416"/>
          </a:xfrm>
        </p:grpSpPr>
        <p:sp>
          <p:nvSpPr>
            <p:cNvPr id="10" name="Freeform: Shape 9">
              <a:extLst>
                <a:ext uri="{FF2B5EF4-FFF2-40B4-BE49-F238E27FC236}">
                  <a16:creationId xmlns:a16="http://schemas.microsoft.com/office/drawing/2014/main" id="{AC1774C4-E6F5-2888-44D5-8FE9D96BADD6}"/>
                </a:ext>
              </a:extLst>
            </p:cNvPr>
            <p:cNvSpPr/>
            <p:nvPr/>
          </p:nvSpPr>
          <p:spPr>
            <a:xfrm rot="3829765">
              <a:off x="8012355" y="2047542"/>
              <a:ext cx="4151745" cy="3416088"/>
            </a:xfrm>
            <a:custGeom>
              <a:avLst/>
              <a:gdLst>
                <a:gd name="connsiteX0" fmla="*/ 11037 w 4151250"/>
                <a:gd name="connsiteY0" fmla="*/ 3258875 h 3416559"/>
                <a:gd name="connsiteX1" fmla="*/ 42230 w 4151250"/>
                <a:gd name="connsiteY1" fmla="*/ 3213607 h 3416559"/>
                <a:gd name="connsiteX2" fmla="*/ 1105521 w 4151250"/>
                <a:gd name="connsiteY2" fmla="*/ 2186458 h 3416559"/>
                <a:gd name="connsiteX3" fmla="*/ 1105520 w 4151250"/>
                <a:gd name="connsiteY3" fmla="*/ 2186450 h 3416559"/>
                <a:gd name="connsiteX4" fmla="*/ 3368871 w 4151250"/>
                <a:gd name="connsiteY4" fmla="*/ 0 h 3416559"/>
                <a:gd name="connsiteX5" fmla="*/ 4151250 w 4151250"/>
                <a:gd name="connsiteY5" fmla="*/ 384479 h 3416559"/>
                <a:gd name="connsiteX6" fmla="*/ 1092237 w 4151250"/>
                <a:gd name="connsiteY6" fmla="*/ 3310227 h 3416559"/>
                <a:gd name="connsiteX7" fmla="*/ 1092229 w 4151250"/>
                <a:gd name="connsiteY7" fmla="*/ 3310227 h 3416559"/>
                <a:gd name="connsiteX8" fmla="*/ 991715 w 4151250"/>
                <a:gd name="connsiteY8" fmla="*/ 3406362 h 3416559"/>
                <a:gd name="connsiteX9" fmla="*/ 877633 w 4151250"/>
                <a:gd name="connsiteY9" fmla="*/ 3416559 h 3416559"/>
                <a:gd name="connsiteX10" fmla="*/ 647575 w 4151250"/>
                <a:gd name="connsiteY10" fmla="*/ 3416559 h 3416559"/>
                <a:gd name="connsiteX11" fmla="*/ 493957 w 4151250"/>
                <a:gd name="connsiteY11" fmla="*/ 3416559 h 3416559"/>
                <a:gd name="connsiteX12" fmla="*/ 77956 w 4151250"/>
                <a:gd name="connsiteY12" fmla="*/ 3409971 h 3416559"/>
                <a:gd name="connsiteX13" fmla="*/ 31516 w 4151250"/>
                <a:gd name="connsiteY13" fmla="*/ 3390730 h 3416559"/>
                <a:gd name="connsiteX14" fmla="*/ 0 w 4151250"/>
                <a:gd name="connsiteY14" fmla="*/ 3310781 h 3416559"/>
                <a:gd name="connsiteX15" fmla="*/ 11037 w 4151250"/>
                <a:gd name="connsiteY15" fmla="*/ 3258875 h 3416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51250" h="3416559">
                  <a:moveTo>
                    <a:pt x="11037" y="3258875"/>
                  </a:moveTo>
                  <a:cubicBezTo>
                    <a:pt x="18081" y="3242330"/>
                    <a:pt x="28484" y="3226891"/>
                    <a:pt x="42230" y="3213607"/>
                  </a:cubicBezTo>
                  <a:lnTo>
                    <a:pt x="1105521" y="2186458"/>
                  </a:lnTo>
                  <a:lnTo>
                    <a:pt x="1105520" y="2186450"/>
                  </a:lnTo>
                  <a:lnTo>
                    <a:pt x="3368871" y="0"/>
                  </a:lnTo>
                  <a:lnTo>
                    <a:pt x="4151250" y="384479"/>
                  </a:lnTo>
                  <a:lnTo>
                    <a:pt x="1092237" y="3310227"/>
                  </a:lnTo>
                  <a:lnTo>
                    <a:pt x="1092229" y="3310227"/>
                  </a:lnTo>
                  <a:lnTo>
                    <a:pt x="991715" y="3406362"/>
                  </a:lnTo>
                  <a:lnTo>
                    <a:pt x="877633" y="3416559"/>
                  </a:lnTo>
                  <a:lnTo>
                    <a:pt x="647575" y="3416559"/>
                  </a:lnTo>
                  <a:lnTo>
                    <a:pt x="493957" y="3416559"/>
                  </a:lnTo>
                  <a:lnTo>
                    <a:pt x="77956" y="3409971"/>
                  </a:lnTo>
                  <a:lnTo>
                    <a:pt x="31516" y="3390730"/>
                  </a:lnTo>
                  <a:lnTo>
                    <a:pt x="0" y="3310781"/>
                  </a:lnTo>
                  <a:cubicBezTo>
                    <a:pt x="308" y="3293072"/>
                    <a:pt x="3993" y="3275420"/>
                    <a:pt x="11037" y="3258875"/>
                  </a:cubicBezTo>
                  <a:close/>
                </a:path>
              </a:pathLst>
            </a:custGeom>
            <a:solidFill>
              <a:schemeClr val="accent4">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Freeform: Shape 10">
              <a:extLst>
                <a:ext uri="{FF2B5EF4-FFF2-40B4-BE49-F238E27FC236}">
                  <a16:creationId xmlns:a16="http://schemas.microsoft.com/office/drawing/2014/main" id="{FD706400-1F55-ACEA-C8AC-CA0AF63D4188}"/>
                </a:ext>
              </a:extLst>
            </p:cNvPr>
            <p:cNvSpPr/>
            <p:nvPr/>
          </p:nvSpPr>
          <p:spPr>
            <a:xfrm rot="3829765">
              <a:off x="10207097" y="4637665"/>
              <a:ext cx="2240196" cy="1582639"/>
            </a:xfrm>
            <a:custGeom>
              <a:avLst/>
              <a:gdLst>
                <a:gd name="connsiteX0" fmla="*/ 11037 w 2240846"/>
                <a:gd name="connsiteY0" fmla="*/ 1425521 h 1583205"/>
                <a:gd name="connsiteX1" fmla="*/ 42230 w 2240846"/>
                <a:gd name="connsiteY1" fmla="*/ 1380253 h 1583205"/>
                <a:gd name="connsiteX2" fmla="*/ 1105521 w 2240846"/>
                <a:gd name="connsiteY2" fmla="*/ 353104 h 1583205"/>
                <a:gd name="connsiteX3" fmla="*/ 1105521 w 2240846"/>
                <a:gd name="connsiteY3" fmla="*/ 353096 h 1583205"/>
                <a:gd name="connsiteX4" fmla="*/ 1471036 w 2240846"/>
                <a:gd name="connsiteY4" fmla="*/ 0 h 1583205"/>
                <a:gd name="connsiteX5" fmla="*/ 2240846 w 2240846"/>
                <a:gd name="connsiteY5" fmla="*/ 378303 h 1583205"/>
                <a:gd name="connsiteX6" fmla="*/ 1092237 w 2240846"/>
                <a:gd name="connsiteY6" fmla="*/ 1476872 h 1583205"/>
                <a:gd name="connsiteX7" fmla="*/ 1092229 w 2240846"/>
                <a:gd name="connsiteY7" fmla="*/ 1476873 h 1583205"/>
                <a:gd name="connsiteX8" fmla="*/ 991716 w 2240846"/>
                <a:gd name="connsiteY8" fmla="*/ 1573007 h 1583205"/>
                <a:gd name="connsiteX9" fmla="*/ 877633 w 2240846"/>
                <a:gd name="connsiteY9" fmla="*/ 1583205 h 1583205"/>
                <a:gd name="connsiteX10" fmla="*/ 647575 w 2240846"/>
                <a:gd name="connsiteY10" fmla="*/ 1583205 h 1583205"/>
                <a:gd name="connsiteX11" fmla="*/ 493957 w 2240846"/>
                <a:gd name="connsiteY11" fmla="*/ 1583205 h 1583205"/>
                <a:gd name="connsiteX12" fmla="*/ 77956 w 2240846"/>
                <a:gd name="connsiteY12" fmla="*/ 1576617 h 1583205"/>
                <a:gd name="connsiteX13" fmla="*/ 31516 w 2240846"/>
                <a:gd name="connsiteY13" fmla="*/ 1557377 h 1583205"/>
                <a:gd name="connsiteX14" fmla="*/ 0 w 2240846"/>
                <a:gd name="connsiteY14" fmla="*/ 1477427 h 1583205"/>
                <a:gd name="connsiteX15" fmla="*/ 11037 w 2240846"/>
                <a:gd name="connsiteY15" fmla="*/ 1425521 h 1583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0846" h="1583205">
                  <a:moveTo>
                    <a:pt x="11037" y="1425521"/>
                  </a:moveTo>
                  <a:cubicBezTo>
                    <a:pt x="18081" y="1408976"/>
                    <a:pt x="28485" y="1393536"/>
                    <a:pt x="42230" y="1380253"/>
                  </a:cubicBezTo>
                  <a:lnTo>
                    <a:pt x="1105521" y="353104"/>
                  </a:lnTo>
                  <a:lnTo>
                    <a:pt x="1105521" y="353096"/>
                  </a:lnTo>
                  <a:lnTo>
                    <a:pt x="1471036" y="0"/>
                  </a:lnTo>
                  <a:lnTo>
                    <a:pt x="2240846" y="378303"/>
                  </a:lnTo>
                  <a:lnTo>
                    <a:pt x="1092237" y="1476872"/>
                  </a:lnTo>
                  <a:lnTo>
                    <a:pt x="1092229" y="1476873"/>
                  </a:lnTo>
                  <a:lnTo>
                    <a:pt x="991716" y="1573007"/>
                  </a:lnTo>
                  <a:lnTo>
                    <a:pt x="877633" y="1583205"/>
                  </a:lnTo>
                  <a:lnTo>
                    <a:pt x="647575" y="1583205"/>
                  </a:lnTo>
                  <a:lnTo>
                    <a:pt x="493957" y="1583205"/>
                  </a:lnTo>
                  <a:lnTo>
                    <a:pt x="77956" y="1576617"/>
                  </a:lnTo>
                  <a:lnTo>
                    <a:pt x="31516" y="1557377"/>
                  </a:lnTo>
                  <a:lnTo>
                    <a:pt x="0" y="1477427"/>
                  </a:lnTo>
                  <a:cubicBezTo>
                    <a:pt x="308" y="1459717"/>
                    <a:pt x="3993" y="1442065"/>
                    <a:pt x="11037" y="1425521"/>
                  </a:cubicBezTo>
                  <a:close/>
                </a:path>
              </a:pathLst>
            </a:custGeom>
            <a:solidFill>
              <a:schemeClr val="accent3">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Freeform: Shape 11">
              <a:extLst>
                <a:ext uri="{FF2B5EF4-FFF2-40B4-BE49-F238E27FC236}">
                  <a16:creationId xmlns:a16="http://schemas.microsoft.com/office/drawing/2014/main" id="{1A638093-E1B9-8A66-B62F-BEAFC328D388}"/>
                </a:ext>
              </a:extLst>
            </p:cNvPr>
            <p:cNvSpPr/>
            <p:nvPr/>
          </p:nvSpPr>
          <p:spPr>
            <a:xfrm rot="3829765">
              <a:off x="8896602" y="1342556"/>
              <a:ext cx="3381727" cy="2677947"/>
            </a:xfrm>
            <a:custGeom>
              <a:avLst/>
              <a:gdLst>
                <a:gd name="connsiteX0" fmla="*/ 11037 w 3382040"/>
                <a:gd name="connsiteY0" fmla="*/ 2520688 h 2678372"/>
                <a:gd name="connsiteX1" fmla="*/ 42230 w 3382040"/>
                <a:gd name="connsiteY1" fmla="*/ 2475420 h 2678372"/>
                <a:gd name="connsiteX2" fmla="*/ 1105521 w 3382040"/>
                <a:gd name="connsiteY2" fmla="*/ 1448271 h 2678372"/>
                <a:gd name="connsiteX3" fmla="*/ 1105521 w 3382040"/>
                <a:gd name="connsiteY3" fmla="*/ 1448263 h 2678372"/>
                <a:gd name="connsiteX4" fmla="*/ 2604723 w 3382040"/>
                <a:gd name="connsiteY4" fmla="*/ 0 h 2678372"/>
                <a:gd name="connsiteX5" fmla="*/ 3382040 w 3382040"/>
                <a:gd name="connsiteY5" fmla="*/ 381992 h 2678372"/>
                <a:gd name="connsiteX6" fmla="*/ 1092237 w 3382040"/>
                <a:gd name="connsiteY6" fmla="*/ 2572039 h 2678372"/>
                <a:gd name="connsiteX7" fmla="*/ 1092229 w 3382040"/>
                <a:gd name="connsiteY7" fmla="*/ 2572040 h 2678372"/>
                <a:gd name="connsiteX8" fmla="*/ 991716 w 3382040"/>
                <a:gd name="connsiteY8" fmla="*/ 2668174 h 2678372"/>
                <a:gd name="connsiteX9" fmla="*/ 877633 w 3382040"/>
                <a:gd name="connsiteY9" fmla="*/ 2678372 h 2678372"/>
                <a:gd name="connsiteX10" fmla="*/ 647575 w 3382040"/>
                <a:gd name="connsiteY10" fmla="*/ 2678372 h 2678372"/>
                <a:gd name="connsiteX11" fmla="*/ 493957 w 3382040"/>
                <a:gd name="connsiteY11" fmla="*/ 2678372 h 2678372"/>
                <a:gd name="connsiteX12" fmla="*/ 77956 w 3382040"/>
                <a:gd name="connsiteY12" fmla="*/ 2671784 h 2678372"/>
                <a:gd name="connsiteX13" fmla="*/ 31516 w 3382040"/>
                <a:gd name="connsiteY13" fmla="*/ 2652544 h 2678372"/>
                <a:gd name="connsiteX14" fmla="*/ 0 w 3382040"/>
                <a:gd name="connsiteY14" fmla="*/ 2572594 h 2678372"/>
                <a:gd name="connsiteX15" fmla="*/ 11037 w 3382040"/>
                <a:gd name="connsiteY15" fmla="*/ 2520688 h 2678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82040" h="2678372">
                  <a:moveTo>
                    <a:pt x="11037" y="2520688"/>
                  </a:moveTo>
                  <a:cubicBezTo>
                    <a:pt x="18081" y="2504143"/>
                    <a:pt x="28484" y="2488703"/>
                    <a:pt x="42230" y="2475420"/>
                  </a:cubicBezTo>
                  <a:lnTo>
                    <a:pt x="1105521" y="1448271"/>
                  </a:lnTo>
                  <a:lnTo>
                    <a:pt x="1105521" y="1448263"/>
                  </a:lnTo>
                  <a:lnTo>
                    <a:pt x="2604723" y="0"/>
                  </a:lnTo>
                  <a:lnTo>
                    <a:pt x="3382040" y="381992"/>
                  </a:lnTo>
                  <a:lnTo>
                    <a:pt x="1092237" y="2572039"/>
                  </a:lnTo>
                  <a:lnTo>
                    <a:pt x="1092229" y="2572040"/>
                  </a:lnTo>
                  <a:lnTo>
                    <a:pt x="991716" y="2668174"/>
                  </a:lnTo>
                  <a:lnTo>
                    <a:pt x="877633" y="2678372"/>
                  </a:lnTo>
                  <a:lnTo>
                    <a:pt x="647575" y="2678372"/>
                  </a:lnTo>
                  <a:lnTo>
                    <a:pt x="493957" y="2678372"/>
                  </a:lnTo>
                  <a:lnTo>
                    <a:pt x="77956" y="2671784"/>
                  </a:lnTo>
                  <a:lnTo>
                    <a:pt x="31516" y="2652544"/>
                  </a:lnTo>
                  <a:lnTo>
                    <a:pt x="0" y="2572594"/>
                  </a:lnTo>
                  <a:cubicBezTo>
                    <a:pt x="308" y="2554884"/>
                    <a:pt x="3993" y="2537232"/>
                    <a:pt x="11037" y="2520688"/>
                  </a:cubicBezTo>
                  <a:close/>
                </a:path>
              </a:pathLst>
            </a:custGeom>
            <a:solidFill>
              <a:schemeClr val="accent2">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838200" y="1743982"/>
            <a:ext cx="3975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
        <p:nvSpPr>
          <p:cNvPr id="6" name="Picture Placeholder 5"/>
          <p:cNvSpPr>
            <a:spLocks noGrp="1"/>
          </p:cNvSpPr>
          <p:nvPr>
            <p:ph type="pic" sz="quarter" idx="10"/>
          </p:nvPr>
        </p:nvSpPr>
        <p:spPr>
          <a:xfrm>
            <a:off x="4903788" y="1744663"/>
            <a:ext cx="6226175" cy="4351337"/>
          </a:xfrm>
        </p:spPr>
        <p:txBody>
          <a:bodyPr/>
          <a:lstStyle/>
          <a:p>
            <a:pPr lvl="0"/>
            <a:endParaRPr lang="en-US" noProof="0"/>
          </a:p>
        </p:txBody>
      </p:sp>
    </p:spTree>
    <p:extLst>
      <p:ext uri="{BB962C8B-B14F-4D97-AF65-F5344CB8AC3E}">
        <p14:creationId xmlns:p14="http://schemas.microsoft.com/office/powerpoint/2010/main" val="3442578930"/>
      </p:ext>
    </p:extLst>
  </p:cSld>
  <p:clrMapOvr>
    <a:masterClrMapping/>
  </p:clrMapOvr>
  <p:transition spd="slow"/>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 2 Images">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511D3FB6-4EC3-668F-8533-B31187993D0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oup 2">
            <a:extLst>
              <a:ext uri="{FF2B5EF4-FFF2-40B4-BE49-F238E27FC236}">
                <a16:creationId xmlns:a16="http://schemas.microsoft.com/office/drawing/2014/main" id="{33982FC7-536B-8747-FBE7-55E7EB7E8EBD}"/>
              </a:ext>
            </a:extLst>
          </p:cNvPr>
          <p:cNvGrpSpPr>
            <a:grpSpLocks/>
          </p:cNvGrpSpPr>
          <p:nvPr userDrawn="1"/>
        </p:nvGrpSpPr>
        <p:grpSpPr bwMode="auto">
          <a:xfrm>
            <a:off x="171450" y="0"/>
            <a:ext cx="1120775" cy="635000"/>
            <a:chOff x="3198500" y="5927006"/>
            <a:chExt cx="954426" cy="540734"/>
          </a:xfrm>
        </p:grpSpPr>
        <p:sp>
          <p:nvSpPr>
            <p:cNvPr id="8" name="Freeform: Shape 7">
              <a:extLst>
                <a:ext uri="{FF2B5EF4-FFF2-40B4-BE49-F238E27FC236}">
                  <a16:creationId xmlns:a16="http://schemas.microsoft.com/office/drawing/2014/main" id="{F96A95D7-E4FE-4E3C-D5CD-92192164B7D1}"/>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Freeform: Shape 8">
              <a:extLst>
                <a:ext uri="{FF2B5EF4-FFF2-40B4-BE49-F238E27FC236}">
                  <a16:creationId xmlns:a16="http://schemas.microsoft.com/office/drawing/2014/main" id="{49FDA0EE-71C6-A4E3-2303-89FDFAB8D89B}"/>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FEE46857-E9A2-1556-AAE3-E28286835E7E}"/>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838201" y="4142705"/>
            <a:ext cx="4941888" cy="1874133"/>
          </a:xfrm>
          <a:solidFill>
            <a:schemeClr val="accent1">
              <a:alpha val="10000"/>
            </a:schemeClr>
          </a:solidFill>
        </p:spPr>
        <p:txBody>
          <a:bodyPr lIns="274320" tIns="182880" rIns="27432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p:cNvSpPr>
            <a:spLocks noGrp="1"/>
          </p:cNvSpPr>
          <p:nvPr>
            <p:ph type="pic" sz="quarter" idx="10"/>
          </p:nvPr>
        </p:nvSpPr>
        <p:spPr>
          <a:xfrm>
            <a:off x="838202" y="1641260"/>
            <a:ext cx="4941887" cy="2501446"/>
          </a:xfrm>
          <a:prstGeom prst="round2SameRect">
            <a:avLst/>
          </a:prstGeom>
          <a:ln w="25400">
            <a:noFill/>
          </a:ln>
        </p:spPr>
        <p:style>
          <a:lnRef idx="2">
            <a:schemeClr val="accent5"/>
          </a:lnRef>
          <a:fillRef idx="1">
            <a:schemeClr val="lt1"/>
          </a:fillRef>
          <a:effectRef idx="0">
            <a:schemeClr val="accent5"/>
          </a:effectRef>
          <a:fontRef idx="minor">
            <a:schemeClr val="dk1"/>
          </a:fontRef>
        </p:style>
        <p:txBody>
          <a:bodyPr rtlCol="0">
            <a:normAutofit/>
          </a:bodyPr>
          <a:lstStyle/>
          <a:p>
            <a:pPr lvl="0"/>
            <a:endParaRPr lang="en-US" noProof="0"/>
          </a:p>
        </p:txBody>
      </p:sp>
      <p:sp>
        <p:nvSpPr>
          <p:cNvPr id="4" name="Content Placeholder 2"/>
          <p:cNvSpPr>
            <a:spLocks noGrp="1"/>
          </p:cNvSpPr>
          <p:nvPr>
            <p:ph idx="11"/>
          </p:nvPr>
        </p:nvSpPr>
        <p:spPr>
          <a:xfrm>
            <a:off x="6411913" y="4142705"/>
            <a:ext cx="4941888" cy="1874133"/>
          </a:xfrm>
          <a:solidFill>
            <a:schemeClr val="accent1">
              <a:alpha val="10000"/>
            </a:schemeClr>
          </a:solidFill>
          <a:ln>
            <a:noFill/>
          </a:ln>
        </p:spPr>
        <p:txBody>
          <a:bodyPr lIns="274320" tIns="182880" rIns="27432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5"/>
          <p:cNvSpPr>
            <a:spLocks noGrp="1"/>
          </p:cNvSpPr>
          <p:nvPr>
            <p:ph type="pic" sz="quarter" idx="12"/>
          </p:nvPr>
        </p:nvSpPr>
        <p:spPr>
          <a:xfrm>
            <a:off x="6411914" y="1641260"/>
            <a:ext cx="4941887" cy="2501446"/>
          </a:xfrm>
          <a:prstGeom prst="round2SameRect">
            <a:avLst/>
          </a:prstGeom>
          <a:ln w="25400">
            <a:noFill/>
          </a:ln>
        </p:spPr>
        <p:style>
          <a:lnRef idx="2">
            <a:schemeClr val="accent5"/>
          </a:lnRef>
          <a:fillRef idx="1">
            <a:schemeClr val="lt1"/>
          </a:fillRef>
          <a:effectRef idx="0">
            <a:schemeClr val="accent5"/>
          </a:effectRef>
          <a:fontRef idx="minor">
            <a:schemeClr val="dk1"/>
          </a:fontRef>
        </p:style>
        <p:txBody>
          <a:bodyPr rtlCol="0">
            <a:normAutofit/>
          </a:bodyPr>
          <a:lstStyle/>
          <a:p>
            <a:pPr lvl="0"/>
            <a:endParaRPr lang="en-US" noProof="0"/>
          </a:p>
        </p:txBody>
      </p:sp>
      <p:sp>
        <p:nvSpPr>
          <p:cNvPr id="13" name="Text Placeholder 12"/>
          <p:cNvSpPr>
            <a:spLocks noGrp="1"/>
          </p:cNvSpPr>
          <p:nvPr>
            <p:ph type="body" sz="quarter" idx="13"/>
          </p:nvPr>
        </p:nvSpPr>
        <p:spPr>
          <a:xfrm>
            <a:off x="838200" y="1452564"/>
            <a:ext cx="3325813" cy="623704"/>
          </a:xfrm>
          <a:prstGeom prst="roundRect">
            <a:avLst/>
          </a:prstGeom>
          <a:solidFill>
            <a:schemeClr val="bg1"/>
          </a:solidFill>
          <a:ln w="38100">
            <a:solidFill>
              <a:schemeClr val="accent1"/>
            </a:solidFill>
          </a:ln>
        </p:spPr>
        <p:txBody>
          <a:bodyPr anchor="ctr">
            <a:normAutofit/>
          </a:bodyPr>
          <a:lstStyle>
            <a:lvl1pPr algn="ctr">
              <a:defRPr sz="2000"/>
            </a:lvl1pPr>
          </a:lstStyle>
          <a:p>
            <a:pPr lvl="0"/>
            <a:r>
              <a:rPr lang="en-US"/>
              <a:t>Click to edit Master text styles</a:t>
            </a:r>
          </a:p>
        </p:txBody>
      </p:sp>
      <p:sp>
        <p:nvSpPr>
          <p:cNvPr id="14" name="Text Placeholder 12"/>
          <p:cNvSpPr>
            <a:spLocks noGrp="1"/>
          </p:cNvSpPr>
          <p:nvPr>
            <p:ph type="body" sz="quarter" idx="14"/>
          </p:nvPr>
        </p:nvSpPr>
        <p:spPr>
          <a:xfrm>
            <a:off x="6411913" y="1452564"/>
            <a:ext cx="3325813" cy="623704"/>
          </a:xfrm>
          <a:prstGeom prst="roundRect">
            <a:avLst/>
          </a:prstGeom>
          <a:solidFill>
            <a:schemeClr val="bg1"/>
          </a:solidFill>
          <a:ln w="38100">
            <a:solidFill>
              <a:schemeClr val="accent1"/>
            </a:solidFill>
          </a:ln>
        </p:spPr>
        <p:txBody>
          <a:bodyPr anchor="ctr">
            <a:normAutofit/>
          </a:bodyPr>
          <a:lstStyle>
            <a:lvl1pPr algn="ctr">
              <a:defRPr sz="2000"/>
            </a:lvl1pPr>
          </a:lstStyle>
          <a:p>
            <a:pPr lvl="0"/>
            <a:r>
              <a:rPr lang="en-US"/>
              <a:t>Click to edit Master text styles</a:t>
            </a:r>
          </a:p>
        </p:txBody>
      </p:sp>
      <p:sp>
        <p:nvSpPr>
          <p:cNvPr id="12"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2555385827"/>
      </p:ext>
    </p:extLst>
  </p:cSld>
  <p:clrMapOvr>
    <a:masterClrMapping/>
  </p:clrMapOvr>
  <p:transition spd="slow"/>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Slide + Image">
    <p:spTree>
      <p:nvGrpSpPr>
        <p:cNvPr id="1" name=""/>
        <p:cNvGrpSpPr/>
        <p:nvPr/>
      </p:nvGrpSpPr>
      <p:grpSpPr>
        <a:xfrm>
          <a:off x="0" y="0"/>
          <a:ext cx="0" cy="0"/>
          <a:chOff x="0" y="0"/>
          <a:chExt cx="0" cy="0"/>
        </a:xfrm>
      </p:grpSpPr>
      <p:sp>
        <p:nvSpPr>
          <p:cNvPr id="2" name="Freeform: Shape 3">
            <a:extLst>
              <a:ext uri="{FF2B5EF4-FFF2-40B4-BE49-F238E27FC236}">
                <a16:creationId xmlns:a16="http://schemas.microsoft.com/office/drawing/2014/main" id="{A039AFD5-FBB1-BB22-EEF6-676138227CBD}"/>
              </a:ext>
            </a:extLst>
          </p:cNvPr>
          <p:cNvSpPr>
            <a:spLocks/>
          </p:cNvSpPr>
          <p:nvPr userDrawn="1"/>
        </p:nvSpPr>
        <p:spPr bwMode="auto">
          <a:xfrm rot="10800000">
            <a:off x="6673850" y="1641475"/>
            <a:ext cx="5518150" cy="4375150"/>
          </a:xfrm>
          <a:custGeom>
            <a:avLst/>
            <a:gdLst>
              <a:gd name="T0" fmla="*/ 45205 w 8633854"/>
              <a:gd name="T1" fmla="*/ 49777 h 6845323"/>
              <a:gd name="T2" fmla="*/ 0 w 8633854"/>
              <a:gd name="T3" fmla="*/ 49777 h 6845323"/>
              <a:gd name="T4" fmla="*/ 0 w 8633854"/>
              <a:gd name="T5" fmla="*/ 0 h 6845323"/>
              <a:gd name="T6" fmla="*/ 62768 w 8633854"/>
              <a:gd name="T7" fmla="*/ 0 h 6845323"/>
              <a:gd name="T8" fmla="*/ 45205 w 8633854"/>
              <a:gd name="T9" fmla="*/ 49777 h 68453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33854" h="6845323">
                <a:moveTo>
                  <a:pt x="6218089" y="6845324"/>
                </a:moveTo>
                <a:lnTo>
                  <a:pt x="0" y="6845324"/>
                </a:lnTo>
                <a:lnTo>
                  <a:pt x="0" y="0"/>
                </a:lnTo>
                <a:lnTo>
                  <a:pt x="8633854" y="0"/>
                </a:lnTo>
                <a:lnTo>
                  <a:pt x="6218089" y="6845324"/>
                </a:lnTo>
                <a:close/>
              </a:path>
            </a:pathLst>
          </a:custGeom>
          <a:solidFill>
            <a:schemeClr val="accent1">
              <a:alpha val="20000"/>
            </a:schemeClr>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4" name="Rectangle 3">
            <a:extLst>
              <a:ext uri="{FF2B5EF4-FFF2-40B4-BE49-F238E27FC236}">
                <a16:creationId xmlns:a16="http://schemas.microsoft.com/office/drawing/2014/main" id="{DC0BCAD8-CA92-7DAD-F084-FCD22C5FBEC1}"/>
              </a:ext>
            </a:extLst>
          </p:cNvPr>
          <p:cNvSpPr/>
          <p:nvPr userDrawn="1"/>
        </p:nvSpPr>
        <p:spPr>
          <a:xfrm>
            <a:off x="0" y="1641475"/>
            <a:ext cx="12192000" cy="4375150"/>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Graphic 5">
            <a:extLst>
              <a:ext uri="{FF2B5EF4-FFF2-40B4-BE49-F238E27FC236}">
                <a16:creationId xmlns:a16="http://schemas.microsoft.com/office/drawing/2014/main" id="{0142C345-0B38-CB5D-2B67-1BFC701E364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Shape 7">
            <a:extLst>
              <a:ext uri="{FF2B5EF4-FFF2-40B4-BE49-F238E27FC236}">
                <a16:creationId xmlns:a16="http://schemas.microsoft.com/office/drawing/2014/main" id="{F391F3A2-4EA7-88C3-C98C-75D295260935}"/>
              </a:ext>
            </a:extLst>
          </p:cNvPr>
          <p:cNvSpPr>
            <a:spLocks/>
          </p:cNvSpPr>
          <p:nvPr userDrawn="1"/>
        </p:nvSpPr>
        <p:spPr bwMode="auto">
          <a:xfrm rot="10800000">
            <a:off x="6967538" y="1641475"/>
            <a:ext cx="5224462" cy="4375150"/>
          </a:xfrm>
          <a:custGeom>
            <a:avLst/>
            <a:gdLst>
              <a:gd name="T0" fmla="*/ 41117 w 8189098"/>
              <a:gd name="T1" fmla="*/ 48891 h 6857619"/>
              <a:gd name="T2" fmla="*/ 0 w 8189098"/>
              <a:gd name="T3" fmla="*/ 48891 h 6857619"/>
              <a:gd name="T4" fmla="*/ 0 w 8189098"/>
              <a:gd name="T5" fmla="*/ 0 h 6857619"/>
              <a:gd name="T6" fmla="*/ 58365 w 8189098"/>
              <a:gd name="T7" fmla="*/ 0 h 6857619"/>
              <a:gd name="T8" fmla="*/ 41117 w 8189098"/>
              <a:gd name="T9" fmla="*/ 48891 h 68576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89098" h="6857619">
                <a:moveTo>
                  <a:pt x="5769087" y="6857620"/>
                </a:moveTo>
                <a:lnTo>
                  <a:pt x="0" y="6857620"/>
                </a:lnTo>
                <a:lnTo>
                  <a:pt x="0" y="0"/>
                </a:lnTo>
                <a:lnTo>
                  <a:pt x="8189099" y="0"/>
                </a:lnTo>
                <a:lnTo>
                  <a:pt x="5769087" y="6857620"/>
                </a:lnTo>
                <a:close/>
              </a:path>
            </a:pathLst>
          </a:custGeom>
          <a:blipFill dpi="0" rotWithShape="0">
            <a:blip r:embed="rId3"/>
            <a:srcRect/>
            <a:stretch>
              <a:fillRect/>
            </a:stretch>
          </a:blip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grpSp>
        <p:nvGrpSpPr>
          <p:cNvPr id="7" name="Group 5">
            <a:extLst>
              <a:ext uri="{FF2B5EF4-FFF2-40B4-BE49-F238E27FC236}">
                <a16:creationId xmlns:a16="http://schemas.microsoft.com/office/drawing/2014/main" id="{2ED6A8D2-AEEA-187C-48D2-48347A21E193}"/>
              </a:ext>
            </a:extLst>
          </p:cNvPr>
          <p:cNvGrpSpPr>
            <a:grpSpLocks/>
          </p:cNvGrpSpPr>
          <p:nvPr userDrawn="1"/>
        </p:nvGrpSpPr>
        <p:grpSpPr bwMode="auto">
          <a:xfrm>
            <a:off x="171450" y="0"/>
            <a:ext cx="1120775" cy="635000"/>
            <a:chOff x="3198500" y="5927006"/>
            <a:chExt cx="954426" cy="540734"/>
          </a:xfrm>
        </p:grpSpPr>
        <p:sp>
          <p:nvSpPr>
            <p:cNvPr id="8" name="Freeform: Shape 7">
              <a:extLst>
                <a:ext uri="{FF2B5EF4-FFF2-40B4-BE49-F238E27FC236}">
                  <a16:creationId xmlns:a16="http://schemas.microsoft.com/office/drawing/2014/main" id="{5B6E287F-CBE2-936A-3217-C4C155226AE0}"/>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Freeform: Shape 8">
              <a:extLst>
                <a:ext uri="{FF2B5EF4-FFF2-40B4-BE49-F238E27FC236}">
                  <a16:creationId xmlns:a16="http://schemas.microsoft.com/office/drawing/2014/main" id="{E8FE9E41-4275-D82D-985C-DA0E123BE9D1}"/>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98C3491E-09DA-810A-E772-B1F2094B920F}"/>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838200" y="1910443"/>
            <a:ext cx="6003471" cy="38045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4063074180"/>
      </p:ext>
    </p:extLst>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Slide + Image">
    <p:spTree>
      <p:nvGrpSpPr>
        <p:cNvPr id="1" name=""/>
        <p:cNvGrpSpPr/>
        <p:nvPr/>
      </p:nvGrpSpPr>
      <p:grpSpPr>
        <a:xfrm>
          <a:off x="0" y="0"/>
          <a:ext cx="0" cy="0"/>
          <a:chOff x="0" y="0"/>
          <a:chExt cx="0" cy="0"/>
        </a:xfrm>
      </p:grpSpPr>
      <p:sp>
        <p:nvSpPr>
          <p:cNvPr id="2" name="Freeform: Shape 3">
            <a:extLst>
              <a:ext uri="{FF2B5EF4-FFF2-40B4-BE49-F238E27FC236}">
                <a16:creationId xmlns:a16="http://schemas.microsoft.com/office/drawing/2014/main" id="{A039AFD5-FBB1-BB22-EEF6-676138227CBD}"/>
              </a:ext>
            </a:extLst>
          </p:cNvPr>
          <p:cNvSpPr>
            <a:spLocks/>
          </p:cNvSpPr>
          <p:nvPr userDrawn="1"/>
        </p:nvSpPr>
        <p:spPr bwMode="auto">
          <a:xfrm rot="10800000">
            <a:off x="6673850" y="1641475"/>
            <a:ext cx="5518150" cy="4375150"/>
          </a:xfrm>
          <a:custGeom>
            <a:avLst/>
            <a:gdLst>
              <a:gd name="T0" fmla="*/ 45205 w 8633854"/>
              <a:gd name="T1" fmla="*/ 49777 h 6845323"/>
              <a:gd name="T2" fmla="*/ 0 w 8633854"/>
              <a:gd name="T3" fmla="*/ 49777 h 6845323"/>
              <a:gd name="T4" fmla="*/ 0 w 8633854"/>
              <a:gd name="T5" fmla="*/ 0 h 6845323"/>
              <a:gd name="T6" fmla="*/ 62768 w 8633854"/>
              <a:gd name="T7" fmla="*/ 0 h 6845323"/>
              <a:gd name="T8" fmla="*/ 45205 w 8633854"/>
              <a:gd name="T9" fmla="*/ 49777 h 68453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33854" h="6845323">
                <a:moveTo>
                  <a:pt x="6218089" y="6845324"/>
                </a:moveTo>
                <a:lnTo>
                  <a:pt x="0" y="6845324"/>
                </a:lnTo>
                <a:lnTo>
                  <a:pt x="0" y="0"/>
                </a:lnTo>
                <a:lnTo>
                  <a:pt x="8633854" y="0"/>
                </a:lnTo>
                <a:lnTo>
                  <a:pt x="6218089" y="6845324"/>
                </a:lnTo>
                <a:close/>
              </a:path>
            </a:pathLst>
          </a:custGeom>
          <a:solidFill>
            <a:schemeClr val="accent1">
              <a:alpha val="20000"/>
            </a:schemeClr>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4" name="Rectangle 3">
            <a:extLst>
              <a:ext uri="{FF2B5EF4-FFF2-40B4-BE49-F238E27FC236}">
                <a16:creationId xmlns:a16="http://schemas.microsoft.com/office/drawing/2014/main" id="{DC0BCAD8-CA92-7DAD-F084-FCD22C5FBEC1}"/>
              </a:ext>
            </a:extLst>
          </p:cNvPr>
          <p:cNvSpPr/>
          <p:nvPr userDrawn="1"/>
        </p:nvSpPr>
        <p:spPr>
          <a:xfrm>
            <a:off x="0" y="1641475"/>
            <a:ext cx="12192000" cy="4375150"/>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Graphic 5">
            <a:extLst>
              <a:ext uri="{FF2B5EF4-FFF2-40B4-BE49-F238E27FC236}">
                <a16:creationId xmlns:a16="http://schemas.microsoft.com/office/drawing/2014/main" id="{0142C345-0B38-CB5D-2B67-1BFC701E364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Shape 7">
            <a:extLst>
              <a:ext uri="{FF2B5EF4-FFF2-40B4-BE49-F238E27FC236}">
                <a16:creationId xmlns:a16="http://schemas.microsoft.com/office/drawing/2014/main" id="{F391F3A2-4EA7-88C3-C98C-75D295260935}"/>
              </a:ext>
            </a:extLst>
          </p:cNvPr>
          <p:cNvSpPr>
            <a:spLocks/>
          </p:cNvSpPr>
          <p:nvPr userDrawn="1"/>
        </p:nvSpPr>
        <p:spPr bwMode="auto">
          <a:xfrm rot="10800000">
            <a:off x="6967538" y="1641475"/>
            <a:ext cx="5224462" cy="4375150"/>
          </a:xfrm>
          <a:custGeom>
            <a:avLst/>
            <a:gdLst>
              <a:gd name="T0" fmla="*/ 41117 w 8189098"/>
              <a:gd name="T1" fmla="*/ 48891 h 6857619"/>
              <a:gd name="T2" fmla="*/ 0 w 8189098"/>
              <a:gd name="T3" fmla="*/ 48891 h 6857619"/>
              <a:gd name="T4" fmla="*/ 0 w 8189098"/>
              <a:gd name="T5" fmla="*/ 0 h 6857619"/>
              <a:gd name="T6" fmla="*/ 58365 w 8189098"/>
              <a:gd name="T7" fmla="*/ 0 h 6857619"/>
              <a:gd name="T8" fmla="*/ 41117 w 8189098"/>
              <a:gd name="T9" fmla="*/ 48891 h 68576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89098" h="6857619">
                <a:moveTo>
                  <a:pt x="5769087" y="6857620"/>
                </a:moveTo>
                <a:lnTo>
                  <a:pt x="0" y="6857620"/>
                </a:lnTo>
                <a:lnTo>
                  <a:pt x="0" y="0"/>
                </a:lnTo>
                <a:lnTo>
                  <a:pt x="8189099" y="0"/>
                </a:lnTo>
                <a:lnTo>
                  <a:pt x="5769087" y="6857620"/>
                </a:lnTo>
                <a:close/>
              </a:path>
            </a:pathLst>
          </a:custGeom>
          <a:blipFill>
            <a:blip r:embed="rId3">
              <a:extLst>
                <a:ext uri="{28A0092B-C50C-407E-A947-70E740481C1C}">
                  <a14:useLocalDpi xmlns:a14="http://schemas.microsoft.com/office/drawing/2010/main" val="0"/>
                </a:ext>
              </a:extLst>
            </a:blip>
            <a:stretch>
              <a:fillRect/>
            </a:stretch>
          </a:blip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grpSp>
        <p:nvGrpSpPr>
          <p:cNvPr id="7" name="Group 5">
            <a:extLst>
              <a:ext uri="{FF2B5EF4-FFF2-40B4-BE49-F238E27FC236}">
                <a16:creationId xmlns:a16="http://schemas.microsoft.com/office/drawing/2014/main" id="{2ED6A8D2-AEEA-187C-48D2-48347A21E193}"/>
              </a:ext>
            </a:extLst>
          </p:cNvPr>
          <p:cNvGrpSpPr>
            <a:grpSpLocks/>
          </p:cNvGrpSpPr>
          <p:nvPr userDrawn="1"/>
        </p:nvGrpSpPr>
        <p:grpSpPr bwMode="auto">
          <a:xfrm>
            <a:off x="171450" y="0"/>
            <a:ext cx="1120775" cy="635000"/>
            <a:chOff x="3198500" y="5927006"/>
            <a:chExt cx="954426" cy="540734"/>
          </a:xfrm>
        </p:grpSpPr>
        <p:sp>
          <p:nvSpPr>
            <p:cNvPr id="8" name="Freeform: Shape 7">
              <a:extLst>
                <a:ext uri="{FF2B5EF4-FFF2-40B4-BE49-F238E27FC236}">
                  <a16:creationId xmlns:a16="http://schemas.microsoft.com/office/drawing/2014/main" id="{5B6E287F-CBE2-936A-3217-C4C155226AE0}"/>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Freeform: Shape 8">
              <a:extLst>
                <a:ext uri="{FF2B5EF4-FFF2-40B4-BE49-F238E27FC236}">
                  <a16:creationId xmlns:a16="http://schemas.microsoft.com/office/drawing/2014/main" id="{E8FE9E41-4275-D82D-985C-DA0E123BE9D1}"/>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98C3491E-09DA-810A-E772-B1F2094B920F}"/>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838200" y="1910443"/>
            <a:ext cx="6003471" cy="38045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2076365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Slide + Imag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9141F-953C-B987-5730-7B35B92E56DB}"/>
              </a:ext>
            </a:extLst>
          </p:cNvPr>
          <p:cNvSpPr/>
          <p:nvPr userDrawn="1"/>
        </p:nvSpPr>
        <p:spPr>
          <a:xfrm>
            <a:off x="0" y="1641475"/>
            <a:ext cx="12192000" cy="4375150"/>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4" name="Graphic 4">
            <a:extLst>
              <a:ext uri="{FF2B5EF4-FFF2-40B4-BE49-F238E27FC236}">
                <a16:creationId xmlns:a16="http://schemas.microsoft.com/office/drawing/2014/main" id="{1D909BC1-F496-638B-D5C3-D2BC61CDC09C}"/>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6">
            <a:extLst>
              <a:ext uri="{FF2B5EF4-FFF2-40B4-BE49-F238E27FC236}">
                <a16:creationId xmlns:a16="http://schemas.microsoft.com/office/drawing/2014/main" id="{BFB27CEA-1905-9F8E-900E-96D99A6C9CC5}"/>
              </a:ext>
            </a:extLst>
          </p:cNvPr>
          <p:cNvGrpSpPr>
            <a:grpSpLocks/>
          </p:cNvGrpSpPr>
          <p:nvPr userDrawn="1"/>
        </p:nvGrpSpPr>
        <p:grpSpPr bwMode="auto">
          <a:xfrm>
            <a:off x="171450" y="0"/>
            <a:ext cx="1120775" cy="635000"/>
            <a:chOff x="3198500" y="5927006"/>
            <a:chExt cx="954426" cy="540734"/>
          </a:xfrm>
        </p:grpSpPr>
        <p:sp>
          <p:nvSpPr>
            <p:cNvPr id="9" name="Freeform: Shape 8">
              <a:extLst>
                <a:ext uri="{FF2B5EF4-FFF2-40B4-BE49-F238E27FC236}">
                  <a16:creationId xmlns:a16="http://schemas.microsoft.com/office/drawing/2014/main" id="{379CFD77-45C7-662A-2DCC-32BEA3D4C6C5}"/>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Freeform: Shape 9">
              <a:extLst>
                <a:ext uri="{FF2B5EF4-FFF2-40B4-BE49-F238E27FC236}">
                  <a16:creationId xmlns:a16="http://schemas.microsoft.com/office/drawing/2014/main" id="{34F80EC0-AE36-0DD9-5724-584434F75B85}"/>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Freeform: Shape 10">
              <a:extLst>
                <a:ext uri="{FF2B5EF4-FFF2-40B4-BE49-F238E27FC236}">
                  <a16:creationId xmlns:a16="http://schemas.microsoft.com/office/drawing/2014/main" id="{946E9F0A-2220-9E14-64CD-7ACB88EFDC26}"/>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Content Placeholder 2"/>
          <p:cNvSpPr>
            <a:spLocks noGrp="1"/>
          </p:cNvSpPr>
          <p:nvPr>
            <p:ph idx="1"/>
          </p:nvPr>
        </p:nvSpPr>
        <p:spPr>
          <a:xfrm>
            <a:off x="5862323" y="1871448"/>
            <a:ext cx="6003471" cy="38045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
          <p:cNvSpPr>
            <a:spLocks noGrp="1"/>
          </p:cNvSpPr>
          <p:nvPr>
            <p:ph type="title"/>
          </p:nvPr>
        </p:nvSpPr>
        <p:spPr>
          <a:xfrm>
            <a:off x="838200" y="230188"/>
            <a:ext cx="10291957" cy="1411072"/>
          </a:xfrm>
        </p:spPr>
        <p:txBody>
          <a:bodyPr/>
          <a:lstStyle>
            <a:lvl1pPr algn="l">
              <a:defRPr/>
            </a:lvl1pPr>
          </a:lstStyle>
          <a:p>
            <a:r>
              <a:rPr lang="en-US"/>
              <a:t>Click to edit Master title style</a:t>
            </a:r>
          </a:p>
        </p:txBody>
      </p:sp>
      <p:pic>
        <p:nvPicPr>
          <p:cNvPr id="1026" name="Picture 2" descr="Florida Memory • Florida State Capitol - Tallahassee, Florida .">
            <a:extLst>
              <a:ext uri="{FF2B5EF4-FFF2-40B4-BE49-F238E27FC236}">
                <a16:creationId xmlns:a16="http://schemas.microsoft.com/office/drawing/2014/main" id="{4D735DB3-01C5-365C-6F42-0515DBAFAE4D}"/>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136821" y="1625146"/>
            <a:ext cx="6908130" cy="4375149"/>
          </a:xfrm>
          <a:prstGeom prst="parallelogram">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8286255"/>
      </p:ext>
    </p:extLst>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553C8915-1B6F-3055-1955-2BF6D27C4E5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8D4B5B59-B3B1-2C53-4060-1E39908E870D}"/>
              </a:ext>
            </a:extLst>
          </p:cNvPr>
          <p:cNvSpPr>
            <a:spLocks noChangeArrowheads="1"/>
          </p:cNvSpPr>
          <p:nvPr userDrawn="1"/>
        </p:nvSpPr>
        <p:spPr bwMode="auto">
          <a:xfrm>
            <a:off x="0" y="5646738"/>
            <a:ext cx="12192000" cy="201612"/>
          </a:xfrm>
          <a:prstGeom prst="rect">
            <a:avLst/>
          </a:prstGeom>
          <a:solidFill>
            <a:schemeClr val="accent1"/>
          </a:solidFill>
          <a:ln>
            <a:noFill/>
          </a:ln>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eaLnBrk="1" hangingPunct="1">
              <a:defRPr/>
            </a:pPr>
            <a:endParaRPr lang="en-US" altLang="en-US"/>
          </a:p>
        </p:txBody>
      </p:sp>
      <p:grpSp>
        <p:nvGrpSpPr>
          <p:cNvPr id="4" name="Group 3">
            <a:extLst>
              <a:ext uri="{FF2B5EF4-FFF2-40B4-BE49-F238E27FC236}">
                <a16:creationId xmlns:a16="http://schemas.microsoft.com/office/drawing/2014/main" id="{B1F7C0AE-0CEF-C30D-23F9-7A1F7622EB29}"/>
              </a:ext>
            </a:extLst>
          </p:cNvPr>
          <p:cNvGrpSpPr>
            <a:grpSpLocks/>
          </p:cNvGrpSpPr>
          <p:nvPr userDrawn="1"/>
        </p:nvGrpSpPr>
        <p:grpSpPr bwMode="auto">
          <a:xfrm>
            <a:off x="171450" y="0"/>
            <a:ext cx="1120775" cy="635000"/>
            <a:chOff x="3198500" y="5927006"/>
            <a:chExt cx="954426" cy="540734"/>
          </a:xfrm>
        </p:grpSpPr>
        <p:sp>
          <p:nvSpPr>
            <p:cNvPr id="5" name="Freeform: Shape 4">
              <a:extLst>
                <a:ext uri="{FF2B5EF4-FFF2-40B4-BE49-F238E27FC236}">
                  <a16:creationId xmlns:a16="http://schemas.microsoft.com/office/drawing/2014/main" id="{A0434F61-D17D-83A7-4DFA-331FD17C7540}"/>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Freeform: Shape 5">
              <a:extLst>
                <a:ext uri="{FF2B5EF4-FFF2-40B4-BE49-F238E27FC236}">
                  <a16:creationId xmlns:a16="http://schemas.microsoft.com/office/drawing/2014/main" id="{E58641B5-D4FA-B267-3547-5AE51B2387A3}"/>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9C11D230-E5AD-597C-4866-A076BA20A12F}"/>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pic>
        <p:nvPicPr>
          <p:cNvPr id="8" name="Picture 7">
            <a:extLst>
              <a:ext uri="{FF2B5EF4-FFF2-40B4-BE49-F238E27FC236}">
                <a16:creationId xmlns:a16="http://schemas.microsoft.com/office/drawing/2014/main" id="{BB695A3A-46D5-7DF2-7402-4602E6249710}"/>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t="2" b="84628"/>
          <a:stretch>
            <a:fillRect/>
          </a:stretch>
        </p:blipFill>
        <p:spPr bwMode="auto">
          <a:xfrm>
            <a:off x="10844213" y="5646738"/>
            <a:ext cx="1485900" cy="20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5CDDCBF4-FD9F-541D-1D2B-02BA37A72B9B}"/>
              </a:ext>
            </a:extLst>
          </p:cNvPr>
          <p:cNvSpPr/>
          <p:nvPr userDrawn="1"/>
        </p:nvSpPr>
        <p:spPr>
          <a:xfrm>
            <a:off x="0" y="5848350"/>
            <a:ext cx="12192000" cy="10096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5" name="Picture Placeholder 14"/>
          <p:cNvSpPr>
            <a:spLocks noGrp="1"/>
          </p:cNvSpPr>
          <p:nvPr>
            <p:ph type="pic" sz="quarter" idx="10"/>
          </p:nvPr>
        </p:nvSpPr>
        <p:spPr>
          <a:xfrm>
            <a:off x="0" y="230188"/>
            <a:ext cx="12192000" cy="5416550"/>
          </a:xfrm>
        </p:spPr>
        <p:txBody>
          <a:bodyPr rtlCol="0">
            <a:normAutofit/>
          </a:bodyPr>
          <a:lstStyle/>
          <a:p>
            <a:pPr lvl="0"/>
            <a:endParaRPr lang="en-US" noProof="0"/>
          </a:p>
        </p:txBody>
      </p:sp>
    </p:spTree>
    <p:extLst>
      <p:ext uri="{BB962C8B-B14F-4D97-AF65-F5344CB8AC3E}">
        <p14:creationId xmlns:p14="http://schemas.microsoft.com/office/powerpoint/2010/main" val="1041398342"/>
      </p:ext>
    </p:extLst>
  </p:cSld>
  <p:clrMapOvr>
    <a:masterClrMapping/>
  </p:clrMapOvr>
  <p:transition spd="slow"/>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w/Title">
    <p:spTree>
      <p:nvGrpSpPr>
        <p:cNvPr id="1" name=""/>
        <p:cNvGrpSpPr/>
        <p:nvPr/>
      </p:nvGrpSpPr>
      <p:grpSpPr>
        <a:xfrm>
          <a:off x="0" y="0"/>
          <a:ext cx="0" cy="0"/>
          <a:chOff x="0" y="0"/>
          <a:chExt cx="0" cy="0"/>
        </a:xfrm>
      </p:grpSpPr>
      <p:pic>
        <p:nvPicPr>
          <p:cNvPr id="2" name="Graphic 3">
            <a:extLst>
              <a:ext uri="{FF2B5EF4-FFF2-40B4-BE49-F238E27FC236}">
                <a16:creationId xmlns:a16="http://schemas.microsoft.com/office/drawing/2014/main" id="{FD5FF22D-2DBC-8D0B-C556-720880BBB77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2301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4" name="Group 2">
            <a:extLst>
              <a:ext uri="{FF2B5EF4-FFF2-40B4-BE49-F238E27FC236}">
                <a16:creationId xmlns:a16="http://schemas.microsoft.com/office/drawing/2014/main" id="{24C54384-802A-269E-ED5D-38E367E52F6D}"/>
              </a:ext>
            </a:extLst>
          </p:cNvPr>
          <p:cNvGrpSpPr>
            <a:grpSpLocks/>
          </p:cNvGrpSpPr>
          <p:nvPr userDrawn="1"/>
        </p:nvGrpSpPr>
        <p:grpSpPr bwMode="auto">
          <a:xfrm>
            <a:off x="171450" y="0"/>
            <a:ext cx="1120775" cy="635000"/>
            <a:chOff x="3198500" y="5927006"/>
            <a:chExt cx="954426" cy="540734"/>
          </a:xfrm>
        </p:grpSpPr>
        <p:sp>
          <p:nvSpPr>
            <p:cNvPr id="5" name="Freeform: Shape 4">
              <a:extLst>
                <a:ext uri="{FF2B5EF4-FFF2-40B4-BE49-F238E27FC236}">
                  <a16:creationId xmlns:a16="http://schemas.microsoft.com/office/drawing/2014/main" id="{EE906086-F5B7-2A50-A759-F112A0D603DD}"/>
                </a:ext>
              </a:extLst>
            </p:cNvPr>
            <p:cNvSpPr/>
            <p:nvPr/>
          </p:nvSpPr>
          <p:spPr>
            <a:xfrm>
              <a:off x="3245816" y="5927006"/>
              <a:ext cx="692162" cy="540734"/>
            </a:xfrm>
            <a:custGeom>
              <a:avLst/>
              <a:gdLst>
                <a:gd name="connsiteX0" fmla="*/ 537943 w 692836"/>
                <a:gd name="connsiteY0" fmla="*/ 0 h 540734"/>
                <a:gd name="connsiteX1" fmla="*/ 692836 w 692836"/>
                <a:gd name="connsiteY1" fmla="*/ 0 h 540734"/>
                <a:gd name="connsiteX2" fmla="*/ 141917 w 692836"/>
                <a:gd name="connsiteY2" fmla="*/ 526918 h 540734"/>
                <a:gd name="connsiteX3" fmla="*/ 141916 w 692836"/>
                <a:gd name="connsiteY3" fmla="*/ 526918 h 540734"/>
                <a:gd name="connsiteX4" fmla="*/ 128856 w 692836"/>
                <a:gd name="connsiteY4" fmla="*/ 539409 h 540734"/>
                <a:gd name="connsiteX5" fmla="*/ 114033 w 692836"/>
                <a:gd name="connsiteY5" fmla="*/ 540734 h 540734"/>
                <a:gd name="connsiteX6" fmla="*/ 84141 w 692836"/>
                <a:gd name="connsiteY6" fmla="*/ 540734 h 540734"/>
                <a:gd name="connsiteX7" fmla="*/ 64181 w 692836"/>
                <a:gd name="connsiteY7" fmla="*/ 540734 h 540734"/>
                <a:gd name="connsiteX8" fmla="*/ 10129 w 692836"/>
                <a:gd name="connsiteY8" fmla="*/ 539878 h 540734"/>
                <a:gd name="connsiteX9" fmla="*/ 4095 w 692836"/>
                <a:gd name="connsiteY9" fmla="*/ 537378 h 540734"/>
                <a:gd name="connsiteX10" fmla="*/ 0 w 692836"/>
                <a:gd name="connsiteY10" fmla="*/ 526990 h 540734"/>
                <a:gd name="connsiteX11" fmla="*/ 5487 w 692836"/>
                <a:gd name="connsiteY11" fmla="*/ 514364 h 540734"/>
                <a:gd name="connsiteX12" fmla="*/ 143643 w 692836"/>
                <a:gd name="connsiteY12" fmla="*/ 380904 h 540734"/>
                <a:gd name="connsiteX13" fmla="*/ 143643 w 692836"/>
                <a:gd name="connsiteY13" fmla="*/ 380903 h 54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2836" h="540734">
                  <a:moveTo>
                    <a:pt x="537943" y="0"/>
                  </a:moveTo>
                  <a:lnTo>
                    <a:pt x="692836" y="0"/>
                  </a:lnTo>
                  <a:lnTo>
                    <a:pt x="141917" y="526918"/>
                  </a:lnTo>
                  <a:lnTo>
                    <a:pt x="141916" y="526918"/>
                  </a:lnTo>
                  <a:lnTo>
                    <a:pt x="128856" y="539409"/>
                  </a:lnTo>
                  <a:lnTo>
                    <a:pt x="114033" y="540734"/>
                  </a:lnTo>
                  <a:lnTo>
                    <a:pt x="84141" y="540734"/>
                  </a:lnTo>
                  <a:lnTo>
                    <a:pt x="64181" y="540734"/>
                  </a:lnTo>
                  <a:lnTo>
                    <a:pt x="10129" y="539878"/>
                  </a:lnTo>
                  <a:lnTo>
                    <a:pt x="4095" y="537378"/>
                  </a:lnTo>
                  <a:lnTo>
                    <a:pt x="0" y="526990"/>
                  </a:lnTo>
                  <a:cubicBezTo>
                    <a:pt x="80" y="522388"/>
                    <a:pt x="1915" y="517816"/>
                    <a:pt x="5487" y="514364"/>
                  </a:cubicBezTo>
                  <a:lnTo>
                    <a:pt x="143643" y="380904"/>
                  </a:lnTo>
                  <a:lnTo>
                    <a:pt x="143643" y="38090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Freeform: Shape 5">
              <a:extLst>
                <a:ext uri="{FF2B5EF4-FFF2-40B4-BE49-F238E27FC236}">
                  <a16:creationId xmlns:a16="http://schemas.microsoft.com/office/drawing/2014/main" id="{ED272B8E-2113-D764-1BB4-36F6D260426E}"/>
                </a:ext>
              </a:extLst>
            </p:cNvPr>
            <p:cNvSpPr/>
            <p:nvPr/>
          </p:nvSpPr>
          <p:spPr>
            <a:xfrm>
              <a:off x="3635157" y="5927006"/>
              <a:ext cx="517769"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Shape 6">
              <a:extLst>
                <a:ext uri="{FF2B5EF4-FFF2-40B4-BE49-F238E27FC236}">
                  <a16:creationId xmlns:a16="http://schemas.microsoft.com/office/drawing/2014/main" id="{5E121ECF-DA34-1516-5B7A-373A94C7C849}"/>
                </a:ext>
              </a:extLst>
            </p:cNvPr>
            <p:cNvSpPr/>
            <p:nvPr/>
          </p:nvSpPr>
          <p:spPr>
            <a:xfrm>
              <a:off x="3198500" y="5927006"/>
              <a:ext cx="517770" cy="373106"/>
            </a:xfrm>
            <a:custGeom>
              <a:avLst/>
              <a:gdLst>
                <a:gd name="connsiteX0" fmla="*/ 364408 w 517561"/>
                <a:gd name="connsiteY0" fmla="*/ 0 h 373095"/>
                <a:gd name="connsiteX1" fmla="*/ 517561 w 517561"/>
                <a:gd name="connsiteY1" fmla="*/ 0 h 373095"/>
                <a:gd name="connsiteX2" fmla="*/ 141917 w 517561"/>
                <a:gd name="connsiteY2" fmla="*/ 359279 h 373095"/>
                <a:gd name="connsiteX3" fmla="*/ 141916 w 517561"/>
                <a:gd name="connsiteY3" fmla="*/ 359279 h 373095"/>
                <a:gd name="connsiteX4" fmla="*/ 128856 w 517561"/>
                <a:gd name="connsiteY4" fmla="*/ 371770 h 373095"/>
                <a:gd name="connsiteX5" fmla="*/ 114033 w 517561"/>
                <a:gd name="connsiteY5" fmla="*/ 373095 h 373095"/>
                <a:gd name="connsiteX6" fmla="*/ 84141 w 517561"/>
                <a:gd name="connsiteY6" fmla="*/ 373095 h 373095"/>
                <a:gd name="connsiteX7" fmla="*/ 64181 w 517561"/>
                <a:gd name="connsiteY7" fmla="*/ 373095 h 373095"/>
                <a:gd name="connsiteX8" fmla="*/ 10129 w 517561"/>
                <a:gd name="connsiteY8" fmla="*/ 372239 h 373095"/>
                <a:gd name="connsiteX9" fmla="*/ 4095 w 517561"/>
                <a:gd name="connsiteY9" fmla="*/ 369739 h 373095"/>
                <a:gd name="connsiteX10" fmla="*/ 0 w 517561"/>
                <a:gd name="connsiteY10" fmla="*/ 359351 h 373095"/>
                <a:gd name="connsiteX11" fmla="*/ 5487 w 517561"/>
                <a:gd name="connsiteY11" fmla="*/ 346725 h 373095"/>
                <a:gd name="connsiteX12" fmla="*/ 143643 w 517561"/>
                <a:gd name="connsiteY12" fmla="*/ 213265 h 373095"/>
                <a:gd name="connsiteX13" fmla="*/ 143643 w 517561"/>
                <a:gd name="connsiteY13" fmla="*/ 213264 h 37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561" h="373095">
                  <a:moveTo>
                    <a:pt x="364408" y="0"/>
                  </a:moveTo>
                  <a:lnTo>
                    <a:pt x="517561" y="0"/>
                  </a:lnTo>
                  <a:lnTo>
                    <a:pt x="141917" y="359279"/>
                  </a:lnTo>
                  <a:lnTo>
                    <a:pt x="141916" y="359279"/>
                  </a:lnTo>
                  <a:lnTo>
                    <a:pt x="128856" y="371770"/>
                  </a:lnTo>
                  <a:lnTo>
                    <a:pt x="114033" y="373095"/>
                  </a:lnTo>
                  <a:lnTo>
                    <a:pt x="84141" y="373095"/>
                  </a:lnTo>
                  <a:lnTo>
                    <a:pt x="64181" y="373095"/>
                  </a:lnTo>
                  <a:lnTo>
                    <a:pt x="10129" y="372239"/>
                  </a:lnTo>
                  <a:lnTo>
                    <a:pt x="4095" y="369739"/>
                  </a:lnTo>
                  <a:lnTo>
                    <a:pt x="0" y="359351"/>
                  </a:lnTo>
                  <a:cubicBezTo>
                    <a:pt x="80" y="354749"/>
                    <a:pt x="1915" y="350177"/>
                    <a:pt x="5487" y="346725"/>
                  </a:cubicBezTo>
                  <a:lnTo>
                    <a:pt x="143643" y="213265"/>
                  </a:lnTo>
                  <a:lnTo>
                    <a:pt x="143643" y="21326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 name="Title 1"/>
          <p:cNvSpPr>
            <a:spLocks noGrp="1"/>
          </p:cNvSpPr>
          <p:nvPr>
            <p:ph type="title"/>
          </p:nvPr>
        </p:nvSpPr>
        <p:spPr>
          <a:xfrm>
            <a:off x="838200" y="230188"/>
            <a:ext cx="10291957" cy="1410857"/>
          </a:xfrm>
        </p:spPr>
        <p:txBody>
          <a:bodyPr/>
          <a:lstStyle>
            <a:lvl1pPr algn="l">
              <a:defRPr/>
            </a:lvl1pPr>
          </a:lstStyle>
          <a:p>
            <a:r>
              <a:rPr lang="en-US"/>
              <a:t>Click to edit Master title style</a:t>
            </a:r>
          </a:p>
        </p:txBody>
      </p:sp>
    </p:spTree>
    <p:extLst>
      <p:ext uri="{BB962C8B-B14F-4D97-AF65-F5344CB8AC3E}">
        <p14:creationId xmlns:p14="http://schemas.microsoft.com/office/powerpoint/2010/main" val="1987679350"/>
      </p:ext>
    </p:extLst>
  </p:cSld>
  <p:clrMapOvr>
    <a:masterClrMapping/>
  </p:clrMapOvr>
  <p:transition spd="slow"/>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1" name="Picture 10" descr="A mural of a person and a bus&#10;&#10;AI-generated content may be incorrect.">
            <a:extLst>
              <a:ext uri="{FF2B5EF4-FFF2-40B4-BE49-F238E27FC236}">
                <a16:creationId xmlns:a16="http://schemas.microsoft.com/office/drawing/2014/main" id="{6A8F1FA8-597C-B8E4-FA00-6A9A089D8C77}"/>
              </a:ext>
            </a:extLst>
          </p:cNvPr>
          <p:cNvPicPr>
            <a:picLocks noChangeAspect="1"/>
          </p:cNvPicPr>
          <p:nvPr userDrawn="1"/>
        </p:nvPicPr>
        <p:blipFill>
          <a:blip r:embed="rId2">
            <a:extLst>
              <a:ext uri="{28A0092B-C50C-407E-A947-70E740481C1C}">
                <a14:useLocalDpi xmlns:a14="http://schemas.microsoft.com/office/drawing/2010/main" val="0"/>
              </a:ext>
            </a:extLst>
          </a:blip>
          <a:srcRect l="10691" t="8895" b="5285"/>
          <a:stretch>
            <a:fillRect/>
          </a:stretch>
        </p:blipFill>
        <p:spPr>
          <a:xfrm>
            <a:off x="0" y="-1588"/>
            <a:ext cx="10707779" cy="6859588"/>
          </a:xfrm>
          <a:prstGeom prst="rect">
            <a:avLst/>
          </a:prstGeom>
        </p:spPr>
      </p:pic>
      <p:sp>
        <p:nvSpPr>
          <p:cNvPr id="3" name="Freeform: Shape 4">
            <a:extLst>
              <a:ext uri="{FF2B5EF4-FFF2-40B4-BE49-F238E27FC236}">
                <a16:creationId xmlns:a16="http://schemas.microsoft.com/office/drawing/2014/main" id="{B4017509-4A0F-24BB-A694-5A2D85EFA8F9}"/>
              </a:ext>
            </a:extLst>
          </p:cNvPr>
          <p:cNvSpPr>
            <a:spLocks/>
          </p:cNvSpPr>
          <p:nvPr/>
        </p:nvSpPr>
        <p:spPr bwMode="auto">
          <a:xfrm>
            <a:off x="5718175" y="0"/>
            <a:ext cx="6480175" cy="6858000"/>
          </a:xfrm>
          <a:custGeom>
            <a:avLst/>
            <a:gdLst>
              <a:gd name="T0" fmla="*/ 2419766 w 6480286"/>
              <a:gd name="T1" fmla="*/ 0 h 6857999"/>
              <a:gd name="T2" fmla="*/ 6479176 w 6480286"/>
              <a:gd name="T3" fmla="*/ 0 h 6857999"/>
              <a:gd name="T4" fmla="*/ 6479176 w 6480286"/>
              <a:gd name="T5" fmla="*/ 6858009 h 6857999"/>
              <a:gd name="T6" fmla="*/ 0 w 6480286"/>
              <a:gd name="T7" fmla="*/ 6858009 h 685799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480286" h="6857999">
                <a:moveTo>
                  <a:pt x="2420176" y="0"/>
                </a:moveTo>
                <a:lnTo>
                  <a:pt x="6480286" y="0"/>
                </a:lnTo>
                <a:lnTo>
                  <a:pt x="6480286" y="6857999"/>
                </a:lnTo>
                <a:lnTo>
                  <a:pt x="0" y="6857999"/>
                </a:lnTo>
                <a:lnTo>
                  <a:pt x="2420176" y="0"/>
                </a:lnTo>
                <a:close/>
              </a:path>
            </a:pathLst>
          </a:custGeom>
          <a:solidFill>
            <a:srgbClr val="2F7ABE">
              <a:alpha val="39999"/>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endParaRPr lang="en-US"/>
          </a:p>
        </p:txBody>
      </p:sp>
      <p:sp>
        <p:nvSpPr>
          <p:cNvPr id="4" name="Freeform: Shape 3">
            <a:extLst>
              <a:ext uri="{FF2B5EF4-FFF2-40B4-BE49-F238E27FC236}">
                <a16:creationId xmlns:a16="http://schemas.microsoft.com/office/drawing/2014/main" id="{11F2B63C-F16D-8DFF-3F28-E73EA39E6567}"/>
              </a:ext>
            </a:extLst>
          </p:cNvPr>
          <p:cNvSpPr/>
          <p:nvPr userDrawn="1"/>
        </p:nvSpPr>
        <p:spPr>
          <a:xfrm>
            <a:off x="6167438" y="-1588"/>
            <a:ext cx="6024562" cy="6859588"/>
          </a:xfrm>
          <a:custGeom>
            <a:avLst/>
            <a:gdLst>
              <a:gd name="connsiteX0" fmla="*/ 5856744 w 6025350"/>
              <a:gd name="connsiteY0" fmla="*/ 0 h 6858382"/>
              <a:gd name="connsiteX1" fmla="*/ 6025350 w 6025350"/>
              <a:gd name="connsiteY1" fmla="*/ 0 h 6858382"/>
              <a:gd name="connsiteX2" fmla="*/ 6025350 w 6025350"/>
              <a:gd name="connsiteY2" fmla="*/ 6857999 h 6858382"/>
              <a:gd name="connsiteX3" fmla="*/ 5856744 w 6025350"/>
              <a:gd name="connsiteY3" fmla="*/ 6857999 h 6858382"/>
              <a:gd name="connsiteX4" fmla="*/ 5856744 w 6025350"/>
              <a:gd name="connsiteY4" fmla="*/ 6858382 h 6858382"/>
              <a:gd name="connsiteX5" fmla="*/ 0 w 6025350"/>
              <a:gd name="connsiteY5" fmla="*/ 6858382 h 6858382"/>
              <a:gd name="connsiteX6" fmla="*/ 2420210 w 6025350"/>
              <a:gd name="connsiteY6" fmla="*/ 381 h 6858382"/>
              <a:gd name="connsiteX7" fmla="*/ 5856744 w 6025350"/>
              <a:gd name="connsiteY7" fmla="*/ 381 h 685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25350" h="6858382">
                <a:moveTo>
                  <a:pt x="5856744" y="0"/>
                </a:moveTo>
                <a:lnTo>
                  <a:pt x="6025350" y="0"/>
                </a:lnTo>
                <a:lnTo>
                  <a:pt x="6025350" y="6857999"/>
                </a:lnTo>
                <a:lnTo>
                  <a:pt x="5856744" y="6857999"/>
                </a:lnTo>
                <a:lnTo>
                  <a:pt x="5856744" y="6858382"/>
                </a:lnTo>
                <a:lnTo>
                  <a:pt x="0" y="6858382"/>
                </a:lnTo>
                <a:lnTo>
                  <a:pt x="2420210" y="381"/>
                </a:lnTo>
                <a:lnTo>
                  <a:pt x="5856744" y="38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5" name="Graphic 2">
            <a:extLst>
              <a:ext uri="{FF2B5EF4-FFF2-40B4-BE49-F238E27FC236}">
                <a16:creationId xmlns:a16="http://schemas.microsoft.com/office/drawing/2014/main" id="{D42EB3E6-20B9-5634-20B0-C764809B2F8C}"/>
              </a:ext>
            </a:extLst>
          </p:cNvPr>
          <p:cNvSpPr>
            <a:spLocks/>
          </p:cNvSpPr>
          <p:nvPr userDrawn="1"/>
        </p:nvSpPr>
        <p:spPr bwMode="auto">
          <a:xfrm>
            <a:off x="6783388" y="3911600"/>
            <a:ext cx="5408612" cy="1735138"/>
          </a:xfrm>
          <a:custGeom>
            <a:avLst/>
            <a:gdLst>
              <a:gd name="T0" fmla="*/ 0 w 6081923"/>
              <a:gd name="T1" fmla="*/ 0 h 1745549"/>
              <a:gd name="T2" fmla="*/ 1671832 w 6081923"/>
              <a:gd name="T3" fmla="*/ 0 h 1745549"/>
              <a:gd name="T4" fmla="*/ 1671832 w 6081923"/>
              <a:gd name="T5" fmla="*/ 1704276 h 1745549"/>
              <a:gd name="T6" fmla="*/ 0 w 6081923"/>
              <a:gd name="T7" fmla="*/ 1704276 h 174554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81923" h="1745549">
                <a:moveTo>
                  <a:pt x="0" y="0"/>
                </a:moveTo>
                <a:lnTo>
                  <a:pt x="6081923" y="0"/>
                </a:lnTo>
                <a:lnTo>
                  <a:pt x="6081923" y="1745549"/>
                </a:lnTo>
                <a:lnTo>
                  <a:pt x="0" y="1745549"/>
                </a:lnTo>
                <a:lnTo>
                  <a:pt x="0" y="0"/>
                </a:lnTo>
                <a:close/>
              </a:path>
            </a:pathLst>
          </a:custGeom>
          <a:solidFill>
            <a:schemeClr val="bg1">
              <a:lumMod val="95000"/>
              <a:alpha val="58000"/>
            </a:schemeClr>
          </a:solidFill>
          <a:ln>
            <a:noFill/>
          </a:ln>
        </p:spPr>
        <p:txBody>
          <a:bodyPr anchor="ctr"/>
          <a:lstStyle/>
          <a:p>
            <a:endParaRPr lang="en-US"/>
          </a:p>
        </p:txBody>
      </p:sp>
      <p:grpSp>
        <p:nvGrpSpPr>
          <p:cNvPr id="6" name="Group 5">
            <a:extLst>
              <a:ext uri="{FF2B5EF4-FFF2-40B4-BE49-F238E27FC236}">
                <a16:creationId xmlns:a16="http://schemas.microsoft.com/office/drawing/2014/main" id="{6BDEF2EB-6E65-2C43-0824-CECEF5587568}"/>
              </a:ext>
            </a:extLst>
          </p:cNvPr>
          <p:cNvGrpSpPr>
            <a:grpSpLocks/>
          </p:cNvGrpSpPr>
          <p:nvPr userDrawn="1"/>
        </p:nvGrpSpPr>
        <p:grpSpPr bwMode="auto">
          <a:xfrm>
            <a:off x="5695950" y="3911600"/>
            <a:ext cx="1960563" cy="1735138"/>
            <a:chOff x="6745931" y="3911584"/>
            <a:chExt cx="1960199" cy="1734702"/>
          </a:xfrm>
        </p:grpSpPr>
        <p:sp>
          <p:nvSpPr>
            <p:cNvPr id="7" name="Freeform: Shape 6">
              <a:extLst>
                <a:ext uri="{FF2B5EF4-FFF2-40B4-BE49-F238E27FC236}">
                  <a16:creationId xmlns:a16="http://schemas.microsoft.com/office/drawing/2014/main" id="{53B3689A-5087-E3F1-620B-18FF46CEF030}"/>
                </a:ext>
              </a:extLst>
            </p:cNvPr>
            <p:cNvSpPr>
              <a:spLocks/>
            </p:cNvSpPr>
            <p:nvPr userDrawn="1"/>
          </p:nvSpPr>
          <p:spPr bwMode="auto">
            <a:xfrm>
              <a:off x="6745931" y="3911584"/>
              <a:ext cx="1068387" cy="1734702"/>
            </a:xfrm>
            <a:custGeom>
              <a:avLst/>
              <a:gdLst>
                <a:gd name="T0" fmla="*/ 617224 w 1068518"/>
                <a:gd name="T1" fmla="*/ 0 h 1751217"/>
                <a:gd name="T2" fmla="*/ 0 w 1068518"/>
                <a:gd name="T3" fmla="*/ 1609339 h 1751217"/>
                <a:gd name="T4" fmla="*/ 449985 w 1068518"/>
                <a:gd name="T5" fmla="*/ 1609339 h 1751217"/>
                <a:gd name="T6" fmla="*/ 1067208 w 1068518"/>
                <a:gd name="T7" fmla="*/ 0 h 1751217"/>
                <a:gd name="T8" fmla="*/ 617224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2"/>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8" name="Freeform: Shape 8">
              <a:extLst>
                <a:ext uri="{FF2B5EF4-FFF2-40B4-BE49-F238E27FC236}">
                  <a16:creationId xmlns:a16="http://schemas.microsoft.com/office/drawing/2014/main" id="{C626821E-4887-7CC7-02A8-C0EC63E969AF}"/>
                </a:ext>
              </a:extLst>
            </p:cNvPr>
            <p:cNvSpPr>
              <a:spLocks/>
            </p:cNvSpPr>
            <p:nvPr userDrawn="1"/>
          </p:nvSpPr>
          <p:spPr bwMode="auto">
            <a:xfrm>
              <a:off x="7193523" y="3911584"/>
              <a:ext cx="1068190" cy="1734702"/>
            </a:xfrm>
            <a:custGeom>
              <a:avLst/>
              <a:gdLst>
                <a:gd name="T0" fmla="*/ 617680 w 1068518"/>
                <a:gd name="T1" fmla="*/ 0 h 1751217"/>
                <a:gd name="T2" fmla="*/ 0 w 1068518"/>
                <a:gd name="T3" fmla="*/ 1703483 h 1751217"/>
                <a:gd name="T4" fmla="*/ 450315 w 1068518"/>
                <a:gd name="T5" fmla="*/ 1703483 h 1751217"/>
                <a:gd name="T6" fmla="*/ 1067994 w 1068518"/>
                <a:gd name="T7" fmla="*/ 0 h 1751217"/>
                <a:gd name="T8" fmla="*/ 617680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4"/>
            </a:solidFill>
            <a:ln>
              <a:noFill/>
            </a:ln>
          </p:spPr>
          <p:txBody>
            <a:bodyPr anchor="ctr"/>
            <a:lstStyle/>
            <a:p>
              <a:pPr>
                <a:defRPr/>
              </a:pPr>
              <a:endParaRPr lang="en-US"/>
            </a:p>
          </p:txBody>
        </p:sp>
        <p:sp>
          <p:nvSpPr>
            <p:cNvPr id="9" name="Freeform: Shape 8">
              <a:extLst>
                <a:ext uri="{FF2B5EF4-FFF2-40B4-BE49-F238E27FC236}">
                  <a16:creationId xmlns:a16="http://schemas.microsoft.com/office/drawing/2014/main" id="{3B273AEA-0F77-E748-19C3-F7D212FC30B8}"/>
                </a:ext>
              </a:extLst>
            </p:cNvPr>
            <p:cNvSpPr>
              <a:spLocks/>
            </p:cNvSpPr>
            <p:nvPr userDrawn="1"/>
          </p:nvSpPr>
          <p:spPr bwMode="auto">
            <a:xfrm>
              <a:off x="7637940" y="3911584"/>
              <a:ext cx="1068190" cy="1734702"/>
            </a:xfrm>
            <a:custGeom>
              <a:avLst/>
              <a:gdLst>
                <a:gd name="T0" fmla="*/ 617908 w 1068518"/>
                <a:gd name="T1" fmla="*/ 0 h 1751217"/>
                <a:gd name="T2" fmla="*/ 0 w 1068518"/>
                <a:gd name="T3" fmla="*/ 1752601 h 1751217"/>
                <a:gd name="T4" fmla="*/ 450480 w 1068518"/>
                <a:gd name="T5" fmla="*/ 1752601 h 1751217"/>
                <a:gd name="T6" fmla="*/ 1068387 w 1068518"/>
                <a:gd name="T7" fmla="*/ 0 h 1751217"/>
                <a:gd name="T8" fmla="*/ 617908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3"/>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grpSp>
      <p:pic>
        <p:nvPicPr>
          <p:cNvPr id="10" name="Picture 9" descr="A black and white sign with white text&#10;&#10;AI-generated content may be incorrect.">
            <a:extLst>
              <a:ext uri="{FF2B5EF4-FFF2-40B4-BE49-F238E27FC236}">
                <a16:creationId xmlns:a16="http://schemas.microsoft.com/office/drawing/2014/main" id="{C7C94BC5-C9FB-9931-ABAB-00BAC885DBE2}"/>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942263" y="4314825"/>
            <a:ext cx="3270250" cy="90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3431159"/>
      </p:ext>
    </p:extLst>
  </p:cSld>
  <p:clrMapOvr>
    <a:masterClrMapping/>
  </p:clrMapOvr>
  <p:transition spd="slow"/>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End Slide">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Freeform: Shape 4">
            <a:extLst>
              <a:ext uri="{FF2B5EF4-FFF2-40B4-BE49-F238E27FC236}">
                <a16:creationId xmlns:a16="http://schemas.microsoft.com/office/drawing/2014/main" id="{B4017509-4A0F-24BB-A694-5A2D85EFA8F9}"/>
              </a:ext>
            </a:extLst>
          </p:cNvPr>
          <p:cNvSpPr>
            <a:spLocks/>
          </p:cNvSpPr>
          <p:nvPr/>
        </p:nvSpPr>
        <p:spPr bwMode="auto">
          <a:xfrm>
            <a:off x="5718175" y="0"/>
            <a:ext cx="6480175" cy="6858000"/>
          </a:xfrm>
          <a:custGeom>
            <a:avLst/>
            <a:gdLst>
              <a:gd name="T0" fmla="*/ 2419766 w 6480286"/>
              <a:gd name="T1" fmla="*/ 0 h 6857999"/>
              <a:gd name="T2" fmla="*/ 6479176 w 6480286"/>
              <a:gd name="T3" fmla="*/ 0 h 6857999"/>
              <a:gd name="T4" fmla="*/ 6479176 w 6480286"/>
              <a:gd name="T5" fmla="*/ 6858009 h 6857999"/>
              <a:gd name="T6" fmla="*/ 0 w 6480286"/>
              <a:gd name="T7" fmla="*/ 6858009 h 685799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480286" h="6857999">
                <a:moveTo>
                  <a:pt x="2420176" y="0"/>
                </a:moveTo>
                <a:lnTo>
                  <a:pt x="6480286" y="0"/>
                </a:lnTo>
                <a:lnTo>
                  <a:pt x="6480286" y="6857999"/>
                </a:lnTo>
                <a:lnTo>
                  <a:pt x="0" y="6857999"/>
                </a:lnTo>
                <a:lnTo>
                  <a:pt x="2420176" y="0"/>
                </a:lnTo>
                <a:close/>
              </a:path>
            </a:pathLst>
          </a:custGeom>
          <a:solidFill>
            <a:srgbClr val="2F7ABE">
              <a:alpha val="39999"/>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endParaRPr lang="en-US"/>
          </a:p>
        </p:txBody>
      </p:sp>
      <p:sp>
        <p:nvSpPr>
          <p:cNvPr id="4" name="Freeform: Shape 3">
            <a:extLst>
              <a:ext uri="{FF2B5EF4-FFF2-40B4-BE49-F238E27FC236}">
                <a16:creationId xmlns:a16="http://schemas.microsoft.com/office/drawing/2014/main" id="{11F2B63C-F16D-8DFF-3F28-E73EA39E6567}"/>
              </a:ext>
            </a:extLst>
          </p:cNvPr>
          <p:cNvSpPr/>
          <p:nvPr userDrawn="1"/>
        </p:nvSpPr>
        <p:spPr>
          <a:xfrm>
            <a:off x="6167438" y="-1588"/>
            <a:ext cx="6024562" cy="6859588"/>
          </a:xfrm>
          <a:custGeom>
            <a:avLst/>
            <a:gdLst>
              <a:gd name="connsiteX0" fmla="*/ 5856744 w 6025350"/>
              <a:gd name="connsiteY0" fmla="*/ 0 h 6858382"/>
              <a:gd name="connsiteX1" fmla="*/ 6025350 w 6025350"/>
              <a:gd name="connsiteY1" fmla="*/ 0 h 6858382"/>
              <a:gd name="connsiteX2" fmla="*/ 6025350 w 6025350"/>
              <a:gd name="connsiteY2" fmla="*/ 6857999 h 6858382"/>
              <a:gd name="connsiteX3" fmla="*/ 5856744 w 6025350"/>
              <a:gd name="connsiteY3" fmla="*/ 6857999 h 6858382"/>
              <a:gd name="connsiteX4" fmla="*/ 5856744 w 6025350"/>
              <a:gd name="connsiteY4" fmla="*/ 6858382 h 6858382"/>
              <a:gd name="connsiteX5" fmla="*/ 0 w 6025350"/>
              <a:gd name="connsiteY5" fmla="*/ 6858382 h 6858382"/>
              <a:gd name="connsiteX6" fmla="*/ 2420210 w 6025350"/>
              <a:gd name="connsiteY6" fmla="*/ 381 h 6858382"/>
              <a:gd name="connsiteX7" fmla="*/ 5856744 w 6025350"/>
              <a:gd name="connsiteY7" fmla="*/ 381 h 685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25350" h="6858382">
                <a:moveTo>
                  <a:pt x="5856744" y="0"/>
                </a:moveTo>
                <a:lnTo>
                  <a:pt x="6025350" y="0"/>
                </a:lnTo>
                <a:lnTo>
                  <a:pt x="6025350" y="6857999"/>
                </a:lnTo>
                <a:lnTo>
                  <a:pt x="5856744" y="6857999"/>
                </a:lnTo>
                <a:lnTo>
                  <a:pt x="5856744" y="6858382"/>
                </a:lnTo>
                <a:lnTo>
                  <a:pt x="0" y="6858382"/>
                </a:lnTo>
                <a:lnTo>
                  <a:pt x="2420210" y="381"/>
                </a:lnTo>
                <a:lnTo>
                  <a:pt x="5856744" y="381"/>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5" name="Graphic 2">
            <a:extLst>
              <a:ext uri="{FF2B5EF4-FFF2-40B4-BE49-F238E27FC236}">
                <a16:creationId xmlns:a16="http://schemas.microsoft.com/office/drawing/2014/main" id="{D42EB3E6-20B9-5634-20B0-C764809B2F8C}"/>
              </a:ext>
            </a:extLst>
          </p:cNvPr>
          <p:cNvSpPr>
            <a:spLocks/>
          </p:cNvSpPr>
          <p:nvPr userDrawn="1"/>
        </p:nvSpPr>
        <p:spPr bwMode="auto">
          <a:xfrm>
            <a:off x="6783388" y="3911600"/>
            <a:ext cx="5408612" cy="1735138"/>
          </a:xfrm>
          <a:custGeom>
            <a:avLst/>
            <a:gdLst>
              <a:gd name="T0" fmla="*/ 0 w 6081923"/>
              <a:gd name="T1" fmla="*/ 0 h 1745549"/>
              <a:gd name="T2" fmla="*/ 1671832 w 6081923"/>
              <a:gd name="T3" fmla="*/ 0 h 1745549"/>
              <a:gd name="T4" fmla="*/ 1671832 w 6081923"/>
              <a:gd name="T5" fmla="*/ 1704276 h 1745549"/>
              <a:gd name="T6" fmla="*/ 0 w 6081923"/>
              <a:gd name="T7" fmla="*/ 1704276 h 174554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81923" h="1745549">
                <a:moveTo>
                  <a:pt x="0" y="0"/>
                </a:moveTo>
                <a:lnTo>
                  <a:pt x="6081923" y="0"/>
                </a:lnTo>
                <a:lnTo>
                  <a:pt x="6081923" y="1745549"/>
                </a:lnTo>
                <a:lnTo>
                  <a:pt x="0" y="1745549"/>
                </a:lnTo>
                <a:lnTo>
                  <a:pt x="0" y="0"/>
                </a:lnTo>
                <a:close/>
              </a:path>
            </a:pathLst>
          </a:custGeom>
          <a:solidFill>
            <a:schemeClr val="bg1"/>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grpSp>
        <p:nvGrpSpPr>
          <p:cNvPr id="6" name="Group 5">
            <a:extLst>
              <a:ext uri="{FF2B5EF4-FFF2-40B4-BE49-F238E27FC236}">
                <a16:creationId xmlns:a16="http://schemas.microsoft.com/office/drawing/2014/main" id="{6BDEF2EB-6E65-2C43-0824-CECEF5587568}"/>
              </a:ext>
            </a:extLst>
          </p:cNvPr>
          <p:cNvGrpSpPr>
            <a:grpSpLocks/>
          </p:cNvGrpSpPr>
          <p:nvPr userDrawn="1"/>
        </p:nvGrpSpPr>
        <p:grpSpPr bwMode="auto">
          <a:xfrm>
            <a:off x="5695950" y="3911600"/>
            <a:ext cx="1960563" cy="1735138"/>
            <a:chOff x="6745931" y="3911584"/>
            <a:chExt cx="1960199" cy="1734702"/>
          </a:xfrm>
        </p:grpSpPr>
        <p:sp>
          <p:nvSpPr>
            <p:cNvPr id="7" name="Freeform: Shape 6">
              <a:extLst>
                <a:ext uri="{FF2B5EF4-FFF2-40B4-BE49-F238E27FC236}">
                  <a16:creationId xmlns:a16="http://schemas.microsoft.com/office/drawing/2014/main" id="{53B3689A-5087-E3F1-620B-18FF46CEF030}"/>
                </a:ext>
              </a:extLst>
            </p:cNvPr>
            <p:cNvSpPr>
              <a:spLocks/>
            </p:cNvSpPr>
            <p:nvPr userDrawn="1"/>
          </p:nvSpPr>
          <p:spPr bwMode="auto">
            <a:xfrm>
              <a:off x="6745931" y="3911584"/>
              <a:ext cx="1068387" cy="1734702"/>
            </a:xfrm>
            <a:custGeom>
              <a:avLst/>
              <a:gdLst>
                <a:gd name="T0" fmla="*/ 617224 w 1068518"/>
                <a:gd name="T1" fmla="*/ 0 h 1751217"/>
                <a:gd name="T2" fmla="*/ 0 w 1068518"/>
                <a:gd name="T3" fmla="*/ 1609339 h 1751217"/>
                <a:gd name="T4" fmla="*/ 449985 w 1068518"/>
                <a:gd name="T5" fmla="*/ 1609339 h 1751217"/>
                <a:gd name="T6" fmla="*/ 1067208 w 1068518"/>
                <a:gd name="T7" fmla="*/ 0 h 1751217"/>
                <a:gd name="T8" fmla="*/ 617224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2"/>
            </a:solidFill>
            <a:ln>
              <a:noFill/>
            </a:ln>
            <a:extLst>
              <a:ext uri="{91240B29-F687-4F45-9708-019B960494DF}">
                <a14:hiddenLine xmlns:a14="http://schemas.microsoft.com/office/drawing/2010/main" w="0" cap="flat">
                  <a:solidFill>
                    <a:srgbClr val="000000"/>
                  </a:solidFill>
                  <a:prstDash val="solid"/>
                  <a:miter lim="800000"/>
                  <a:headEnd/>
                  <a:tailEnd/>
                </a14:hiddenLine>
              </a:ext>
            </a:extLst>
          </p:spPr>
          <p:txBody>
            <a:bodyPr anchor="ctr"/>
            <a:lstStyle/>
            <a:p>
              <a:endParaRPr lang="en-US"/>
            </a:p>
          </p:txBody>
        </p:sp>
        <p:sp>
          <p:nvSpPr>
            <p:cNvPr id="8" name="Freeform: Shape 8">
              <a:extLst>
                <a:ext uri="{FF2B5EF4-FFF2-40B4-BE49-F238E27FC236}">
                  <a16:creationId xmlns:a16="http://schemas.microsoft.com/office/drawing/2014/main" id="{C626821E-4887-7CC7-02A8-C0EC63E969AF}"/>
                </a:ext>
              </a:extLst>
            </p:cNvPr>
            <p:cNvSpPr>
              <a:spLocks/>
            </p:cNvSpPr>
            <p:nvPr userDrawn="1"/>
          </p:nvSpPr>
          <p:spPr bwMode="auto">
            <a:xfrm>
              <a:off x="7193523" y="3911584"/>
              <a:ext cx="1068190" cy="1734702"/>
            </a:xfrm>
            <a:custGeom>
              <a:avLst/>
              <a:gdLst>
                <a:gd name="T0" fmla="*/ 617680 w 1068518"/>
                <a:gd name="T1" fmla="*/ 0 h 1751217"/>
                <a:gd name="T2" fmla="*/ 0 w 1068518"/>
                <a:gd name="T3" fmla="*/ 1703483 h 1751217"/>
                <a:gd name="T4" fmla="*/ 450315 w 1068518"/>
                <a:gd name="T5" fmla="*/ 1703483 h 1751217"/>
                <a:gd name="T6" fmla="*/ 1067994 w 1068518"/>
                <a:gd name="T7" fmla="*/ 0 h 1751217"/>
                <a:gd name="T8" fmla="*/ 617680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4"/>
            </a:solidFill>
            <a:ln>
              <a:noFill/>
            </a:ln>
          </p:spPr>
          <p:txBody>
            <a:bodyPr anchor="ctr"/>
            <a:lstStyle/>
            <a:p>
              <a:pPr>
                <a:defRPr/>
              </a:pPr>
              <a:endParaRPr lang="en-US"/>
            </a:p>
          </p:txBody>
        </p:sp>
        <p:sp>
          <p:nvSpPr>
            <p:cNvPr id="9" name="Freeform: Shape 8">
              <a:extLst>
                <a:ext uri="{FF2B5EF4-FFF2-40B4-BE49-F238E27FC236}">
                  <a16:creationId xmlns:a16="http://schemas.microsoft.com/office/drawing/2014/main" id="{3B273AEA-0F77-E748-19C3-F7D212FC30B8}"/>
                </a:ext>
              </a:extLst>
            </p:cNvPr>
            <p:cNvSpPr>
              <a:spLocks/>
            </p:cNvSpPr>
            <p:nvPr userDrawn="1"/>
          </p:nvSpPr>
          <p:spPr bwMode="auto">
            <a:xfrm>
              <a:off x="7637940" y="3911584"/>
              <a:ext cx="1068190" cy="1734702"/>
            </a:xfrm>
            <a:custGeom>
              <a:avLst/>
              <a:gdLst>
                <a:gd name="T0" fmla="*/ 617908 w 1068518"/>
                <a:gd name="T1" fmla="*/ 0 h 1751217"/>
                <a:gd name="T2" fmla="*/ 0 w 1068518"/>
                <a:gd name="T3" fmla="*/ 1752601 h 1751217"/>
                <a:gd name="T4" fmla="*/ 450480 w 1068518"/>
                <a:gd name="T5" fmla="*/ 1752601 h 1751217"/>
                <a:gd name="T6" fmla="*/ 1068387 w 1068518"/>
                <a:gd name="T7" fmla="*/ 0 h 1751217"/>
                <a:gd name="T8" fmla="*/ 617908 w 1068518"/>
                <a:gd name="T9" fmla="*/ 0 h 1751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68518" h="1751217">
                  <a:moveTo>
                    <a:pt x="617984" y="0"/>
                  </a:moveTo>
                  <a:lnTo>
                    <a:pt x="0" y="1751218"/>
                  </a:lnTo>
                  <a:lnTo>
                    <a:pt x="450535" y="1751218"/>
                  </a:lnTo>
                  <a:lnTo>
                    <a:pt x="1068518" y="0"/>
                  </a:lnTo>
                  <a:lnTo>
                    <a:pt x="617984" y="0"/>
                  </a:lnTo>
                  <a:close/>
                </a:path>
              </a:pathLst>
            </a:custGeom>
            <a:solidFill>
              <a:schemeClr val="accent3"/>
            </a:solidFill>
            <a:ln w="0" cap="flat">
              <a:noFill/>
              <a:prstDash val="solid"/>
              <a:miter/>
            </a:ln>
          </p:spPr>
          <p:txBody>
            <a:bodyPr anchor="ctr"/>
            <a:lstStyle/>
            <a:p>
              <a:pPr eaLnBrk="1" fontAlgn="auto" hangingPunct="1">
                <a:spcBef>
                  <a:spcPts val="0"/>
                </a:spcBef>
                <a:spcAft>
                  <a:spcPts val="0"/>
                </a:spcAft>
                <a:defRPr/>
              </a:pPr>
              <a:endParaRPr lang="en-US">
                <a:latin typeface="+mn-lt"/>
              </a:endParaRPr>
            </a:p>
          </p:txBody>
        </p:sp>
      </p:grpSp>
      <p:pic>
        <p:nvPicPr>
          <p:cNvPr id="10" name="Picture 9" descr="A black and white sign with white text&#10;&#10;AI-generated content may be incorrect.">
            <a:extLst>
              <a:ext uri="{FF2B5EF4-FFF2-40B4-BE49-F238E27FC236}">
                <a16:creationId xmlns:a16="http://schemas.microsoft.com/office/drawing/2014/main" id="{C7C94BC5-C9FB-9931-ABAB-00BAC885DBE2}"/>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942263" y="4314825"/>
            <a:ext cx="3270250" cy="90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1825419"/>
      </p:ext>
    </p:extLst>
  </p:cSld>
  <p:clrMapOvr>
    <a:masterClrMapping/>
  </p:clrMapOvr>
  <p:transition spd="slow"/>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CD4D6-1D35-4C9C-BA3B-0171B9A372B7}"/>
              </a:ext>
            </a:extLst>
          </p:cNvPr>
          <p:cNvSpPr>
            <a:spLocks noGrp="1"/>
          </p:cNvSpPr>
          <p:nvPr>
            <p:ph type="ctrTitle"/>
          </p:nvPr>
        </p:nvSpPr>
        <p:spPr>
          <a:xfrm>
            <a:off x="1524000" y="1122363"/>
            <a:ext cx="9144000" cy="1655762"/>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B96CC245-B495-10BD-5B93-1E29E47C8894}"/>
              </a:ext>
            </a:extLst>
          </p:cNvPr>
          <p:cNvSpPr>
            <a:spLocks noGrp="1"/>
          </p:cNvSpPr>
          <p:nvPr>
            <p:ph type="subTitle" idx="1"/>
          </p:nvPr>
        </p:nvSpPr>
        <p:spPr>
          <a:xfrm>
            <a:off x="1524000" y="3135313"/>
            <a:ext cx="9144000" cy="798512"/>
          </a:xfrm>
        </p:spPr>
        <p:txBody>
          <a:bodyPr>
            <a:normAutofit/>
          </a:bodyPr>
          <a:lstStyle>
            <a:lvl1pPr marL="0" indent="0" algn="ctr">
              <a:buNone/>
              <a:defRPr sz="2400">
                <a:solidFill>
                  <a:schemeClr val="accent1"/>
                </a:solidFill>
                <a:latin typeface="Grandview" panose="020B05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95F195-051B-9234-B1F2-AACA0B8AFFEF}"/>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B668645-C1E8-5F37-15D1-3F1C15DDA0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D350EC-AB4B-1DE1-7618-9E3E5DA6DFE9}"/>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8635654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CD4D6-1D35-4C9C-BA3B-0171B9A372B7}"/>
              </a:ext>
            </a:extLst>
          </p:cNvPr>
          <p:cNvSpPr>
            <a:spLocks noGrp="1"/>
          </p:cNvSpPr>
          <p:nvPr>
            <p:ph type="ctrTitle"/>
          </p:nvPr>
        </p:nvSpPr>
        <p:spPr>
          <a:xfrm>
            <a:off x="1524000" y="1122363"/>
            <a:ext cx="9144000" cy="1655762"/>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B96CC245-B495-10BD-5B93-1E29E47C8894}"/>
              </a:ext>
            </a:extLst>
          </p:cNvPr>
          <p:cNvSpPr>
            <a:spLocks noGrp="1"/>
          </p:cNvSpPr>
          <p:nvPr>
            <p:ph type="subTitle" idx="1"/>
          </p:nvPr>
        </p:nvSpPr>
        <p:spPr>
          <a:xfrm>
            <a:off x="1524000" y="3135313"/>
            <a:ext cx="9144000" cy="798512"/>
          </a:xfrm>
        </p:spPr>
        <p:txBody>
          <a:bodyPr>
            <a:normAutofit/>
          </a:bodyPr>
          <a:lstStyle>
            <a:lvl1pPr marL="0" indent="0" algn="ctr">
              <a:buNone/>
              <a:defRPr sz="2400">
                <a:solidFill>
                  <a:schemeClr val="accent1"/>
                </a:solidFill>
                <a:latin typeface="Grandview" panose="020B05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95F195-051B-9234-B1F2-AACA0B8AFFEF}"/>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B668645-C1E8-5F37-15D1-3F1C15DDA0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D350EC-AB4B-1DE1-7618-9E3E5DA6DFE9}"/>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33867331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 Bik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84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3460863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 Bike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63306"/>
            <a:ext cx="10515600" cy="37469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8" name="Text Placeholder 7">
            <a:extLst>
              <a:ext uri="{FF2B5EF4-FFF2-40B4-BE49-F238E27FC236}">
                <a16:creationId xmlns:a16="http://schemas.microsoft.com/office/drawing/2014/main" id="{C9BF6007-1EB1-CF13-4C02-34D9BD4A7F4E}"/>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9082198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 Bu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2288361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 Bu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3E95C8A4-4C25-0A1C-208E-E523051155AC}"/>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1CCCCF2F-B22B-F812-853C-79DD75567FED}"/>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1676183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 Ca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36163161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 Car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B3A8B82A-C34E-26D3-7D66-28AC2516C6E7}"/>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8C312046-543B-83AE-4637-16B93C11B9F2}"/>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8844572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tent - Speedomet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5598444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 Speedometer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68461210-83C8-D96A-FC71-31F7FBE1B780}"/>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D1AD791F-C972-4F25-CF78-DC6F9E3AEA0E}"/>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4177896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Content - Health">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5612354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 Health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26826232-5DA1-4463-565B-5F5D07976347}"/>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85E6A3AF-92CA-B1DE-A1F6-EB10793CAA31}"/>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684346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Content - Funding_Mone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4262808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 Funding_Money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E9F5EAA2-9D90-1706-6E3F-0B6A2418C702}"/>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DB094EE0-DC50-DFE5-7155-E488E8B5E38F}"/>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0599579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Content - Nature_Environm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213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39382549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 Nature_Environment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213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0CAD3DBF-D6FD-74B6-CEC9-85A3D31773D8}"/>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E1DC250C-3D86-9021-F04B-B4910A360F6A}"/>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0188973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Content - Outreach_Conversa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2820846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 Outreach_Conversation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8B9AD5FB-8069-9DF8-E38B-D5A3D033EEF9}"/>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37A5E429-2BE8-A7E3-B5CA-EF3381B67550}"/>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0869894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Content - Outreach_Megaphon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9900337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 Outreach_Megaphone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7F99F99E-9086-216F-6EBA-D7109C931540}"/>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9D05A2F2-E1C7-A5BB-426B-399E0C1DC398}"/>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1320987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Content - Pedestria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6240133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 Pedestrian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82723B4F-4888-EE84-3A9B-9D27D4CF1566}"/>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202DC315-6A59-9315-6587-35D5AD44655B}"/>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2887667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 Semitruck_Freigh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9783911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 Semitruck_Freight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801E8E9D-7AA7-0F20-A163-E3CD6AB93313}"/>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A0B18DF3-082C-D763-DC90-F3972E38DB1E}"/>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3713192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Content - Technology_TSM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8101100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 Technology_TSMO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472B561C-0728-FAE5-0AE8-5A019DEEE44C}"/>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C7FE631E-B22B-DA93-E9FE-AF0A20B3CAD3}"/>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38882882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Content - Touris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85115661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 Tourist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BE322799-39DB-B808-EDC7-E823299249D2}"/>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1C2B5F69-6392-BC7E-389D-9FA52EF8D346}"/>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4086904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Content - Traffic Ligh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9099149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 Traffic Light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2761DE5D-A6AE-183C-F442-B459DBF1ECFF}"/>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20AE4F0E-6F5C-D319-FE61-FA612B9A8CD7}"/>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4696297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Content - Trai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6769136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ent - Train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504EDA78-F43C-EE95-A1B0-760DA5C9A905}"/>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71762C26-F3FE-768F-72BD-4DD94BAF2892}"/>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85531084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Content - Underserved_Peop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30873808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 Underserved_People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D9CFD2A0-36B0-BF5A-FC59-9D6B77138FBB}"/>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622BDF4D-9763-3C1F-7680-435BDB8F8674}"/>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4996646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Content - Wheelchair_Walker_T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180741138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 Wheelchair_Walker_TD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itle 1">
            <a:extLst>
              <a:ext uri="{FF2B5EF4-FFF2-40B4-BE49-F238E27FC236}">
                <a16:creationId xmlns:a16="http://schemas.microsoft.com/office/drawing/2014/main" id="{6B1F29AB-27C1-E132-E492-C9E513A8247C}"/>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172C79B4-E377-31CC-339E-93F1ACE9C9DB}"/>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76705530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tent - CreateYourOwn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FB01D822-27D4-2CCF-E8D5-E448340EA77E}"/>
              </a:ext>
            </a:extLst>
          </p:cNvPr>
          <p:cNvSpPr>
            <a:spLocks noGrp="1"/>
          </p:cNvSpPr>
          <p:nvPr>
            <p:ph sz="quarter" idx="14" hasCustomPrompt="1"/>
          </p:nvPr>
        </p:nvSpPr>
        <p:spPr>
          <a:xfrm>
            <a:off x="581024"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Tree>
    <p:extLst>
      <p:ext uri="{BB962C8B-B14F-4D97-AF65-F5344CB8AC3E}">
        <p14:creationId xmlns:p14="http://schemas.microsoft.com/office/powerpoint/2010/main" val="69265827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tent - CreateYourOwn1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FB01D822-27D4-2CCF-E8D5-E448340EA77E}"/>
              </a:ext>
            </a:extLst>
          </p:cNvPr>
          <p:cNvSpPr>
            <a:spLocks noGrp="1"/>
          </p:cNvSpPr>
          <p:nvPr>
            <p:ph sz="quarter" idx="14" hasCustomPrompt="1"/>
          </p:nvPr>
        </p:nvSpPr>
        <p:spPr>
          <a:xfrm>
            <a:off x="581024"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
        <p:nvSpPr>
          <p:cNvPr id="7" name="Title 1">
            <a:extLst>
              <a:ext uri="{FF2B5EF4-FFF2-40B4-BE49-F238E27FC236}">
                <a16:creationId xmlns:a16="http://schemas.microsoft.com/office/drawing/2014/main" id="{08670E0F-4AF2-E358-CEF5-F9F6689B64A7}"/>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0BA295A4-49C4-9568-58F9-809B9DF3F398}"/>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1106076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tent - CreateYourOwn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062D2860-E75C-8B88-ED2C-7A9C34B47BCB}"/>
              </a:ext>
            </a:extLst>
          </p:cNvPr>
          <p:cNvSpPr>
            <a:spLocks noGrp="1"/>
          </p:cNvSpPr>
          <p:nvPr>
            <p:ph sz="quarter" idx="14" hasCustomPrompt="1"/>
          </p:nvPr>
        </p:nvSpPr>
        <p:spPr>
          <a:xfrm>
            <a:off x="7802771"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Tree>
    <p:extLst>
      <p:ext uri="{BB962C8B-B14F-4D97-AF65-F5344CB8AC3E}">
        <p14:creationId xmlns:p14="http://schemas.microsoft.com/office/powerpoint/2010/main" val="16685172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ntent - CreateYourOwn2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062D2860-E75C-8B88-ED2C-7A9C34B47BCB}"/>
              </a:ext>
            </a:extLst>
          </p:cNvPr>
          <p:cNvSpPr>
            <a:spLocks noGrp="1"/>
          </p:cNvSpPr>
          <p:nvPr>
            <p:ph sz="quarter" idx="14" hasCustomPrompt="1"/>
          </p:nvPr>
        </p:nvSpPr>
        <p:spPr>
          <a:xfrm>
            <a:off x="7802771"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
        <p:nvSpPr>
          <p:cNvPr id="7" name="Title 1">
            <a:extLst>
              <a:ext uri="{FF2B5EF4-FFF2-40B4-BE49-F238E27FC236}">
                <a16:creationId xmlns:a16="http://schemas.microsoft.com/office/drawing/2014/main" id="{B6596443-12F2-E2B5-BF57-97C3B5F98FE3}"/>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7E59E7AF-3310-8F20-D5E9-4AC774981C88}"/>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73246279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ent - CreateYourOwn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864816BF-1AE3-53AD-AF09-A8625522C085}"/>
              </a:ext>
            </a:extLst>
          </p:cNvPr>
          <p:cNvSpPr>
            <a:spLocks noGrp="1"/>
          </p:cNvSpPr>
          <p:nvPr>
            <p:ph sz="quarter" idx="14" hasCustomPrompt="1"/>
          </p:nvPr>
        </p:nvSpPr>
        <p:spPr>
          <a:xfrm>
            <a:off x="581024"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Tree>
    <p:extLst>
      <p:ext uri="{BB962C8B-B14F-4D97-AF65-F5344CB8AC3E}">
        <p14:creationId xmlns:p14="http://schemas.microsoft.com/office/powerpoint/2010/main" val="408933792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ent - CreateYourOwn3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864816BF-1AE3-53AD-AF09-A8625522C085}"/>
              </a:ext>
            </a:extLst>
          </p:cNvPr>
          <p:cNvSpPr>
            <a:spLocks noGrp="1"/>
          </p:cNvSpPr>
          <p:nvPr>
            <p:ph sz="quarter" idx="14" hasCustomPrompt="1"/>
          </p:nvPr>
        </p:nvSpPr>
        <p:spPr>
          <a:xfrm>
            <a:off x="581024"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
        <p:nvSpPr>
          <p:cNvPr id="7" name="Title 1">
            <a:extLst>
              <a:ext uri="{FF2B5EF4-FFF2-40B4-BE49-F238E27FC236}">
                <a16:creationId xmlns:a16="http://schemas.microsoft.com/office/drawing/2014/main" id="{D3C83A4D-DF69-2551-D9A9-2533EC8B44E2}"/>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CDCFDB88-2A96-2C4E-D2DF-BE66078A0C89}"/>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80291193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ent - CreateYourOwn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658BFC91-8688-F6A6-B070-B9E5B7D2E4D9}"/>
              </a:ext>
            </a:extLst>
          </p:cNvPr>
          <p:cNvSpPr>
            <a:spLocks noGrp="1"/>
          </p:cNvSpPr>
          <p:nvPr>
            <p:ph sz="quarter" idx="14" hasCustomPrompt="1"/>
          </p:nvPr>
        </p:nvSpPr>
        <p:spPr>
          <a:xfrm>
            <a:off x="7802771"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Tree>
    <p:extLst>
      <p:ext uri="{BB962C8B-B14F-4D97-AF65-F5344CB8AC3E}">
        <p14:creationId xmlns:p14="http://schemas.microsoft.com/office/powerpoint/2010/main" val="1131282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ent - CreateYourOwn4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658BFC91-8688-F6A6-B070-B9E5B7D2E4D9}"/>
              </a:ext>
            </a:extLst>
          </p:cNvPr>
          <p:cNvSpPr>
            <a:spLocks noGrp="1"/>
          </p:cNvSpPr>
          <p:nvPr>
            <p:ph sz="quarter" idx="14" hasCustomPrompt="1"/>
          </p:nvPr>
        </p:nvSpPr>
        <p:spPr>
          <a:xfrm>
            <a:off x="7802771"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
        <p:nvSpPr>
          <p:cNvPr id="7" name="Title 1">
            <a:extLst>
              <a:ext uri="{FF2B5EF4-FFF2-40B4-BE49-F238E27FC236}">
                <a16:creationId xmlns:a16="http://schemas.microsoft.com/office/drawing/2014/main" id="{9763157C-DBE8-C38C-9848-17A97CF3D077}"/>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FA8B2821-088D-A712-2796-24CB684E2FC9}"/>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1668307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tent - CreateYourOwn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45E5-5D36-4A64-16C8-0ADCDF391E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727BCEC7-941C-4F76-BB06-BBA3DD1FF118}"/>
              </a:ext>
            </a:extLst>
          </p:cNvPr>
          <p:cNvSpPr>
            <a:spLocks noGrp="1"/>
          </p:cNvSpPr>
          <p:nvPr>
            <p:ph sz="quarter" idx="14" hasCustomPrompt="1"/>
          </p:nvPr>
        </p:nvSpPr>
        <p:spPr>
          <a:xfrm>
            <a:off x="7802771"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Tree>
    <p:extLst>
      <p:ext uri="{BB962C8B-B14F-4D97-AF65-F5344CB8AC3E}">
        <p14:creationId xmlns:p14="http://schemas.microsoft.com/office/powerpoint/2010/main" val="11624077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ontent - CreateYourOwn5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1CC01-7743-95F5-EE43-EECE04585722}"/>
              </a:ext>
            </a:extLst>
          </p:cNvPr>
          <p:cNvSpPr>
            <a:spLocks noGrp="1"/>
          </p:cNvSpPr>
          <p:nvPr>
            <p:ph idx="1"/>
          </p:nvPr>
        </p:nvSpPr>
        <p:spPr>
          <a:xfrm>
            <a:off x="838200" y="1825626"/>
            <a:ext cx="10515600" cy="370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ontent Placeholder 8">
            <a:extLst>
              <a:ext uri="{FF2B5EF4-FFF2-40B4-BE49-F238E27FC236}">
                <a16:creationId xmlns:a16="http://schemas.microsoft.com/office/drawing/2014/main" id="{727BCEC7-941C-4F76-BB06-BBA3DD1FF118}"/>
              </a:ext>
            </a:extLst>
          </p:cNvPr>
          <p:cNvSpPr>
            <a:spLocks noGrp="1"/>
          </p:cNvSpPr>
          <p:nvPr>
            <p:ph sz="quarter" idx="14" hasCustomPrompt="1"/>
          </p:nvPr>
        </p:nvSpPr>
        <p:spPr>
          <a:xfrm>
            <a:off x="7802771" y="5534025"/>
            <a:ext cx="3551029" cy="11874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icon here</a:t>
            </a:r>
          </a:p>
        </p:txBody>
      </p:sp>
      <p:sp>
        <p:nvSpPr>
          <p:cNvPr id="7" name="Title 1">
            <a:extLst>
              <a:ext uri="{FF2B5EF4-FFF2-40B4-BE49-F238E27FC236}">
                <a16:creationId xmlns:a16="http://schemas.microsoft.com/office/drawing/2014/main" id="{76AFA78D-FBA4-6DC4-47A0-2D96B67692A3}"/>
              </a:ext>
            </a:extLst>
          </p:cNvPr>
          <p:cNvSpPr>
            <a:spLocks noGrp="1"/>
          </p:cNvSpPr>
          <p:nvPr>
            <p:ph type="title"/>
          </p:nvPr>
        </p:nvSpPr>
        <p:spPr>
          <a:xfrm>
            <a:off x="838200" y="574675"/>
            <a:ext cx="10515600" cy="673100"/>
          </a:xfrm>
        </p:spPr>
        <p:txBody>
          <a:bodyPr/>
          <a:lstStyle/>
          <a:p>
            <a:r>
              <a:rPr lang="en-US"/>
              <a:t>Click to edit Master title style</a:t>
            </a:r>
          </a:p>
        </p:txBody>
      </p:sp>
      <p:sp>
        <p:nvSpPr>
          <p:cNvPr id="8" name="Text Placeholder 7">
            <a:extLst>
              <a:ext uri="{FF2B5EF4-FFF2-40B4-BE49-F238E27FC236}">
                <a16:creationId xmlns:a16="http://schemas.microsoft.com/office/drawing/2014/main" id="{E3A253EA-98D0-E518-A26C-5C73B3C7C123}"/>
              </a:ext>
            </a:extLst>
          </p:cNvPr>
          <p:cNvSpPr>
            <a:spLocks noGrp="1"/>
          </p:cNvSpPr>
          <p:nvPr>
            <p:ph type="body" sz="quarter" idx="13"/>
          </p:nvPr>
        </p:nvSpPr>
        <p:spPr>
          <a:xfrm>
            <a:off x="838200" y="1247775"/>
            <a:ext cx="10515600" cy="387948"/>
          </a:xfrm>
        </p:spPr>
        <p:txBody>
          <a:bodyPr>
            <a:normAutofit/>
          </a:bodyPr>
          <a:lstStyle>
            <a:lvl1pPr marL="0" indent="0">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3113629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har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6D38-8A9F-1D44-DF16-D2921E09E1F9}"/>
              </a:ext>
            </a:extLst>
          </p:cNvPr>
          <p:cNvSpPr>
            <a:spLocks noGrp="1"/>
          </p:cNvSpPr>
          <p:nvPr>
            <p:ph type="title"/>
          </p:nvPr>
        </p:nvSpPr>
        <p:spPr>
          <a:xfrm>
            <a:off x="838200" y="657225"/>
            <a:ext cx="10515600" cy="1033463"/>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4EF64DF6-7C1D-86D4-4F99-5679DC95AA3D}"/>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4" name="Footer Placeholder 3">
            <a:extLst>
              <a:ext uri="{FF2B5EF4-FFF2-40B4-BE49-F238E27FC236}">
                <a16:creationId xmlns:a16="http://schemas.microsoft.com/office/drawing/2014/main" id="{AB72E4E4-503F-CEC3-25ED-47A89FA825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9C3B01-5D92-A191-C095-87E140332FF0}"/>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hart Placeholder 8">
            <a:extLst>
              <a:ext uri="{FF2B5EF4-FFF2-40B4-BE49-F238E27FC236}">
                <a16:creationId xmlns:a16="http://schemas.microsoft.com/office/drawing/2014/main" id="{751F8997-3308-BA21-A61C-C734963FAD10}"/>
              </a:ext>
            </a:extLst>
          </p:cNvPr>
          <p:cNvSpPr>
            <a:spLocks noGrp="1"/>
          </p:cNvSpPr>
          <p:nvPr>
            <p:ph type="chart" sz="quarter" idx="13" hasCustomPrompt="1"/>
          </p:nvPr>
        </p:nvSpPr>
        <p:spPr>
          <a:xfrm>
            <a:off x="0" y="1820863"/>
            <a:ext cx="12192000" cy="4900612"/>
          </a:xfrm>
        </p:spPr>
        <p:txBody>
          <a:bodyPr/>
          <a:lstStyle>
            <a:lvl1pPr>
              <a:defRPr/>
            </a:lvl1pPr>
          </a:lstStyle>
          <a:p>
            <a:r>
              <a:rPr lang="en-US"/>
              <a:t>Insert chart here</a:t>
            </a:r>
          </a:p>
        </p:txBody>
      </p:sp>
    </p:spTree>
    <p:extLst>
      <p:ext uri="{BB962C8B-B14F-4D97-AF65-F5344CB8AC3E}">
        <p14:creationId xmlns:p14="http://schemas.microsoft.com/office/powerpoint/2010/main" val="199472426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hart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6D38-8A9F-1D44-DF16-D2921E09E1F9}"/>
              </a:ext>
            </a:extLst>
          </p:cNvPr>
          <p:cNvSpPr>
            <a:spLocks noGrp="1"/>
          </p:cNvSpPr>
          <p:nvPr>
            <p:ph type="title"/>
          </p:nvPr>
        </p:nvSpPr>
        <p:spPr>
          <a:xfrm>
            <a:off x="838200" y="707366"/>
            <a:ext cx="10515600" cy="655608"/>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4EF64DF6-7C1D-86D4-4F99-5679DC95AA3D}"/>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4" name="Footer Placeholder 3">
            <a:extLst>
              <a:ext uri="{FF2B5EF4-FFF2-40B4-BE49-F238E27FC236}">
                <a16:creationId xmlns:a16="http://schemas.microsoft.com/office/drawing/2014/main" id="{AB72E4E4-503F-CEC3-25ED-47A89FA825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9C3B01-5D92-A191-C095-87E140332FF0}"/>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Chart Placeholder 8">
            <a:extLst>
              <a:ext uri="{FF2B5EF4-FFF2-40B4-BE49-F238E27FC236}">
                <a16:creationId xmlns:a16="http://schemas.microsoft.com/office/drawing/2014/main" id="{751F8997-3308-BA21-A61C-C734963FAD10}"/>
              </a:ext>
            </a:extLst>
          </p:cNvPr>
          <p:cNvSpPr>
            <a:spLocks noGrp="1"/>
          </p:cNvSpPr>
          <p:nvPr>
            <p:ph type="chart" sz="quarter" idx="13" hasCustomPrompt="1"/>
          </p:nvPr>
        </p:nvSpPr>
        <p:spPr>
          <a:xfrm>
            <a:off x="0" y="1820863"/>
            <a:ext cx="12192000" cy="4900612"/>
          </a:xfrm>
        </p:spPr>
        <p:txBody>
          <a:bodyPr/>
          <a:lstStyle>
            <a:lvl1pPr>
              <a:defRPr/>
            </a:lvl1pPr>
          </a:lstStyle>
          <a:p>
            <a:r>
              <a:rPr lang="en-US"/>
              <a:t>Insert chart here</a:t>
            </a:r>
          </a:p>
        </p:txBody>
      </p:sp>
      <p:sp>
        <p:nvSpPr>
          <p:cNvPr id="10" name="Text Placeholder 7">
            <a:extLst>
              <a:ext uri="{FF2B5EF4-FFF2-40B4-BE49-F238E27FC236}">
                <a16:creationId xmlns:a16="http://schemas.microsoft.com/office/drawing/2014/main" id="{AD7E3FF9-0B75-C93F-7069-67A0F97FFE8F}"/>
              </a:ext>
            </a:extLst>
          </p:cNvPr>
          <p:cNvSpPr>
            <a:spLocks noGrp="1"/>
          </p:cNvSpPr>
          <p:nvPr>
            <p:ph type="body" sz="quarter" idx="14"/>
          </p:nvPr>
        </p:nvSpPr>
        <p:spPr>
          <a:xfrm>
            <a:off x="838200" y="1362974"/>
            <a:ext cx="10515600" cy="387948"/>
          </a:xfrm>
        </p:spPr>
        <p:txBody>
          <a:bodyPr>
            <a:normAutofit/>
          </a:bodyPr>
          <a:lstStyle>
            <a:lvl1pPr marL="0" indent="0" algn="ctr">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3898336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hotos_Video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6D38-8A9F-1D44-DF16-D2921E09E1F9}"/>
              </a:ext>
            </a:extLst>
          </p:cNvPr>
          <p:cNvSpPr>
            <a:spLocks noGrp="1"/>
          </p:cNvSpPr>
          <p:nvPr>
            <p:ph type="title"/>
          </p:nvPr>
        </p:nvSpPr>
        <p:spPr>
          <a:xfrm>
            <a:off x="838200" y="657225"/>
            <a:ext cx="10515600" cy="1033463"/>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4EF64DF6-7C1D-86D4-4F99-5679DC95AA3D}"/>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4" name="Footer Placeholder 3">
            <a:extLst>
              <a:ext uri="{FF2B5EF4-FFF2-40B4-BE49-F238E27FC236}">
                <a16:creationId xmlns:a16="http://schemas.microsoft.com/office/drawing/2014/main" id="{AB72E4E4-503F-CEC3-25ED-47A89FA825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9C3B01-5D92-A191-C095-87E140332FF0}"/>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10" name="Content Placeholder 9">
            <a:extLst>
              <a:ext uri="{FF2B5EF4-FFF2-40B4-BE49-F238E27FC236}">
                <a16:creationId xmlns:a16="http://schemas.microsoft.com/office/drawing/2014/main" id="{55761044-4DBC-48E7-63C3-7D945D895A64}"/>
              </a:ext>
            </a:extLst>
          </p:cNvPr>
          <p:cNvSpPr>
            <a:spLocks noGrp="1"/>
          </p:cNvSpPr>
          <p:nvPr>
            <p:ph sz="quarter" idx="14" hasCustomPrompt="1"/>
          </p:nvPr>
        </p:nvSpPr>
        <p:spPr>
          <a:xfrm>
            <a:off x="0" y="1914525"/>
            <a:ext cx="12192000" cy="48069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photo or video here</a:t>
            </a:r>
          </a:p>
        </p:txBody>
      </p:sp>
    </p:spTree>
    <p:extLst>
      <p:ext uri="{BB962C8B-B14F-4D97-AF65-F5344CB8AC3E}">
        <p14:creationId xmlns:p14="http://schemas.microsoft.com/office/powerpoint/2010/main" val="140544737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hotos_Videos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EF64DF6-7C1D-86D4-4F99-5679DC95AA3D}"/>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4" name="Footer Placeholder 3">
            <a:extLst>
              <a:ext uri="{FF2B5EF4-FFF2-40B4-BE49-F238E27FC236}">
                <a16:creationId xmlns:a16="http://schemas.microsoft.com/office/drawing/2014/main" id="{AB72E4E4-503F-CEC3-25ED-47A89FA825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9C3B01-5D92-A191-C095-87E140332FF0}"/>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10" name="Content Placeholder 9">
            <a:extLst>
              <a:ext uri="{FF2B5EF4-FFF2-40B4-BE49-F238E27FC236}">
                <a16:creationId xmlns:a16="http://schemas.microsoft.com/office/drawing/2014/main" id="{55761044-4DBC-48E7-63C3-7D945D895A64}"/>
              </a:ext>
            </a:extLst>
          </p:cNvPr>
          <p:cNvSpPr>
            <a:spLocks noGrp="1"/>
          </p:cNvSpPr>
          <p:nvPr>
            <p:ph sz="quarter" idx="14" hasCustomPrompt="1"/>
          </p:nvPr>
        </p:nvSpPr>
        <p:spPr>
          <a:xfrm>
            <a:off x="0" y="1914525"/>
            <a:ext cx="12192000" cy="480695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photo or video here</a:t>
            </a:r>
          </a:p>
        </p:txBody>
      </p:sp>
      <p:sp>
        <p:nvSpPr>
          <p:cNvPr id="6" name="Title 1">
            <a:extLst>
              <a:ext uri="{FF2B5EF4-FFF2-40B4-BE49-F238E27FC236}">
                <a16:creationId xmlns:a16="http://schemas.microsoft.com/office/drawing/2014/main" id="{419A1859-B53F-E81F-A8B3-D5D98A86A1F6}"/>
              </a:ext>
            </a:extLst>
          </p:cNvPr>
          <p:cNvSpPr>
            <a:spLocks noGrp="1"/>
          </p:cNvSpPr>
          <p:nvPr>
            <p:ph type="title"/>
          </p:nvPr>
        </p:nvSpPr>
        <p:spPr>
          <a:xfrm>
            <a:off x="838200" y="707366"/>
            <a:ext cx="10515600" cy="655608"/>
          </a:xfrm>
        </p:spPr>
        <p:txBody>
          <a:bodyPr/>
          <a:lstStyle>
            <a:lvl1pPr algn="ctr">
              <a:defRPr/>
            </a:lvl1pPr>
          </a:lstStyle>
          <a:p>
            <a:r>
              <a:rPr lang="en-US"/>
              <a:t>Click to edit Master title style</a:t>
            </a:r>
          </a:p>
        </p:txBody>
      </p:sp>
      <p:sp>
        <p:nvSpPr>
          <p:cNvPr id="7" name="Text Placeholder 7">
            <a:extLst>
              <a:ext uri="{FF2B5EF4-FFF2-40B4-BE49-F238E27FC236}">
                <a16:creationId xmlns:a16="http://schemas.microsoft.com/office/drawing/2014/main" id="{FF88B5CE-68F0-C0B0-8953-260F977DEEC8}"/>
              </a:ext>
            </a:extLst>
          </p:cNvPr>
          <p:cNvSpPr>
            <a:spLocks noGrp="1"/>
          </p:cNvSpPr>
          <p:nvPr>
            <p:ph type="body" sz="quarter" idx="15"/>
          </p:nvPr>
        </p:nvSpPr>
        <p:spPr>
          <a:xfrm>
            <a:off x="838200" y="1362974"/>
            <a:ext cx="10515600" cy="387948"/>
          </a:xfrm>
        </p:spPr>
        <p:txBody>
          <a:bodyPr>
            <a:normAutofit/>
          </a:bodyPr>
          <a:lstStyle>
            <a:lvl1pPr marL="0" indent="0" algn="ctr">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14711579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E3B1-2F47-966A-9111-891ED6C2FAF9}"/>
              </a:ext>
            </a:extLst>
          </p:cNvPr>
          <p:cNvSpPr>
            <a:spLocks noGrp="1"/>
          </p:cNvSpPr>
          <p:nvPr>
            <p:ph type="title"/>
          </p:nvPr>
        </p:nvSpPr>
        <p:spPr>
          <a:xfrm>
            <a:off x="838200" y="57467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397082-871C-B6C5-195F-01948B3D5D18}"/>
              </a:ext>
            </a:extLst>
          </p:cNvPr>
          <p:cNvSpPr>
            <a:spLocks noGrp="1"/>
          </p:cNvSpPr>
          <p:nvPr>
            <p:ph sz="half" idx="1"/>
          </p:nvPr>
        </p:nvSpPr>
        <p:spPr>
          <a:xfrm>
            <a:off x="838200" y="2057399"/>
            <a:ext cx="5181600" cy="4291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CC319FA-9F44-385A-150B-463C017F22F5}"/>
              </a:ext>
            </a:extLst>
          </p:cNvPr>
          <p:cNvSpPr>
            <a:spLocks noGrp="1"/>
          </p:cNvSpPr>
          <p:nvPr>
            <p:ph sz="half" idx="2"/>
          </p:nvPr>
        </p:nvSpPr>
        <p:spPr>
          <a:xfrm>
            <a:off x="6172200" y="2057399"/>
            <a:ext cx="5181600" cy="4291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9AF8FD-7BA8-5D13-3502-37311E2E9236}"/>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6" name="Footer Placeholder 5">
            <a:extLst>
              <a:ext uri="{FF2B5EF4-FFF2-40B4-BE49-F238E27FC236}">
                <a16:creationId xmlns:a16="http://schemas.microsoft.com/office/drawing/2014/main" id="{736C890A-3E64-5074-7D83-18A923AE2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E0CC54-8953-F653-931F-5F4350C83095}"/>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417941599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wo Content _subhea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397082-871C-B6C5-195F-01948B3D5D18}"/>
              </a:ext>
            </a:extLst>
          </p:cNvPr>
          <p:cNvSpPr>
            <a:spLocks noGrp="1"/>
          </p:cNvSpPr>
          <p:nvPr>
            <p:ph sz="half" idx="1"/>
          </p:nvPr>
        </p:nvSpPr>
        <p:spPr>
          <a:xfrm>
            <a:off x="838200" y="2057399"/>
            <a:ext cx="5181600" cy="4291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CC319FA-9F44-385A-150B-463C017F22F5}"/>
              </a:ext>
            </a:extLst>
          </p:cNvPr>
          <p:cNvSpPr>
            <a:spLocks noGrp="1"/>
          </p:cNvSpPr>
          <p:nvPr>
            <p:ph sz="half" idx="2"/>
          </p:nvPr>
        </p:nvSpPr>
        <p:spPr>
          <a:xfrm>
            <a:off x="6172200" y="2057399"/>
            <a:ext cx="5181600" cy="4291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9AF8FD-7BA8-5D13-3502-37311E2E9236}"/>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6" name="Footer Placeholder 5">
            <a:extLst>
              <a:ext uri="{FF2B5EF4-FFF2-40B4-BE49-F238E27FC236}">
                <a16:creationId xmlns:a16="http://schemas.microsoft.com/office/drawing/2014/main" id="{736C890A-3E64-5074-7D83-18A923AE2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E0CC54-8953-F653-931F-5F4350C83095}"/>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8" name="Title 1">
            <a:extLst>
              <a:ext uri="{FF2B5EF4-FFF2-40B4-BE49-F238E27FC236}">
                <a16:creationId xmlns:a16="http://schemas.microsoft.com/office/drawing/2014/main" id="{0699D7D7-1562-FAF9-FE07-13D6657292C6}"/>
              </a:ext>
            </a:extLst>
          </p:cNvPr>
          <p:cNvSpPr>
            <a:spLocks noGrp="1"/>
          </p:cNvSpPr>
          <p:nvPr>
            <p:ph type="title"/>
          </p:nvPr>
        </p:nvSpPr>
        <p:spPr>
          <a:xfrm>
            <a:off x="838200" y="707366"/>
            <a:ext cx="10515600" cy="655608"/>
          </a:xfrm>
        </p:spPr>
        <p:txBody>
          <a:bodyPr/>
          <a:lstStyle>
            <a:lvl1pPr algn="ctr">
              <a:defRPr/>
            </a:lvl1pPr>
          </a:lstStyle>
          <a:p>
            <a:r>
              <a:rPr lang="en-US"/>
              <a:t>Click to edit Master title style</a:t>
            </a:r>
          </a:p>
        </p:txBody>
      </p:sp>
      <p:sp>
        <p:nvSpPr>
          <p:cNvPr id="9" name="Text Placeholder 7">
            <a:extLst>
              <a:ext uri="{FF2B5EF4-FFF2-40B4-BE49-F238E27FC236}">
                <a16:creationId xmlns:a16="http://schemas.microsoft.com/office/drawing/2014/main" id="{225682CA-8F9C-150A-C6BD-4799FC37254C}"/>
              </a:ext>
            </a:extLst>
          </p:cNvPr>
          <p:cNvSpPr>
            <a:spLocks noGrp="1"/>
          </p:cNvSpPr>
          <p:nvPr>
            <p:ph type="body" sz="quarter" idx="14"/>
          </p:nvPr>
        </p:nvSpPr>
        <p:spPr>
          <a:xfrm>
            <a:off x="838200" y="1362974"/>
            <a:ext cx="10515600" cy="387948"/>
          </a:xfrm>
        </p:spPr>
        <p:txBody>
          <a:bodyPr>
            <a:normAutofit/>
          </a:bodyPr>
          <a:lstStyle>
            <a:lvl1pPr marL="0" indent="0" algn="ctr">
              <a:buNone/>
              <a:defRPr sz="2400">
                <a:solidFill>
                  <a:schemeClr val="accent1"/>
                </a:solidFill>
                <a:latin typeface="Grandview"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34691351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D837D-A5BC-F970-6DE6-17E4CE7C72FE}"/>
              </a:ext>
            </a:extLst>
          </p:cNvPr>
          <p:cNvSpPr>
            <a:spLocks noGrp="1"/>
          </p:cNvSpPr>
          <p:nvPr>
            <p:ph type="title"/>
          </p:nvPr>
        </p:nvSpPr>
        <p:spPr>
          <a:xfrm>
            <a:off x="839788" y="5937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7052122-A591-1B9F-263A-721C02211BF8}"/>
              </a:ext>
            </a:extLst>
          </p:cNvPr>
          <p:cNvSpPr>
            <a:spLocks noGrp="1"/>
          </p:cNvSpPr>
          <p:nvPr>
            <p:ph type="body" idx="1"/>
          </p:nvPr>
        </p:nvSpPr>
        <p:spPr>
          <a:xfrm>
            <a:off x="839788" y="2128838"/>
            <a:ext cx="5157787" cy="823912"/>
          </a:xfrm>
        </p:spPr>
        <p:txBody>
          <a:bodyPr anchor="b"/>
          <a:lstStyle>
            <a:lvl1pPr marL="0" indent="0">
              <a:buNone/>
              <a:defRPr sz="2400" b="1">
                <a:solidFill>
                  <a:schemeClr val="accent1"/>
                </a:solidFill>
                <a:latin typeface="Grandview"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B79D40-657F-FDE4-6FE9-76736BBC9FAE}"/>
              </a:ext>
            </a:extLst>
          </p:cNvPr>
          <p:cNvSpPr>
            <a:spLocks noGrp="1"/>
          </p:cNvSpPr>
          <p:nvPr>
            <p:ph sz="half" idx="2"/>
          </p:nvPr>
        </p:nvSpPr>
        <p:spPr>
          <a:xfrm>
            <a:off x="839788" y="2952750"/>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2F8A44-2823-6F77-D1A9-37D8D49B1D51}"/>
              </a:ext>
            </a:extLst>
          </p:cNvPr>
          <p:cNvSpPr>
            <a:spLocks noGrp="1"/>
          </p:cNvSpPr>
          <p:nvPr>
            <p:ph type="body" sz="quarter" idx="3"/>
          </p:nvPr>
        </p:nvSpPr>
        <p:spPr>
          <a:xfrm>
            <a:off x="6172200" y="2128838"/>
            <a:ext cx="5183188" cy="823912"/>
          </a:xfrm>
        </p:spPr>
        <p:txBody>
          <a:bodyPr anchor="b"/>
          <a:lstStyle>
            <a:lvl1pPr marL="0" indent="0">
              <a:buNone/>
              <a:defRPr sz="2400" b="1">
                <a:solidFill>
                  <a:schemeClr val="accent1"/>
                </a:solidFill>
                <a:latin typeface="Grandview"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A0159C-EF17-4731-3103-F80A69ED6EB8}"/>
              </a:ext>
            </a:extLst>
          </p:cNvPr>
          <p:cNvSpPr>
            <a:spLocks noGrp="1"/>
          </p:cNvSpPr>
          <p:nvPr>
            <p:ph sz="quarter" idx="4"/>
          </p:nvPr>
        </p:nvSpPr>
        <p:spPr>
          <a:xfrm>
            <a:off x="6172200" y="2952750"/>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0207F1-EA8B-C9FA-9C8B-D1DF748EA679}"/>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8" name="Footer Placeholder 7">
            <a:extLst>
              <a:ext uri="{FF2B5EF4-FFF2-40B4-BE49-F238E27FC236}">
                <a16:creationId xmlns:a16="http://schemas.microsoft.com/office/drawing/2014/main" id="{A6B1133B-4145-3C98-AD47-0B22784DD8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9CC182-D2BF-0129-CF39-2F5708A68205}"/>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61548423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Agenda_Blu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676577" y="776377"/>
            <a:ext cx="5120376" cy="5579973"/>
          </a:xfrm>
        </p:spPr>
        <p:txBody>
          <a:bodyPr/>
          <a:lstStyle>
            <a:lvl1pPr marL="514350" indent="-514350">
              <a:buFont typeface="+mj-lt"/>
              <a:buAutoNum type="romanUcPeriod"/>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11" name="Arrow: Pentagon 10">
            <a:extLst>
              <a:ext uri="{FF2B5EF4-FFF2-40B4-BE49-F238E27FC236}">
                <a16:creationId xmlns:a16="http://schemas.microsoft.com/office/drawing/2014/main" id="{AD12C46C-6412-D2D6-FF6E-63116C6D5746}"/>
              </a:ext>
            </a:extLst>
          </p:cNvPr>
          <p:cNvSpPr/>
          <p:nvPr userDrawn="1"/>
        </p:nvSpPr>
        <p:spPr>
          <a:xfrm flipH="1">
            <a:off x="6694937" y="341185"/>
            <a:ext cx="5039863" cy="1160462"/>
          </a:xfrm>
          <a:prstGeom prst="homePlat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a:latin typeface="+mj-lt"/>
              </a:rPr>
              <a:t>AGENDA</a:t>
            </a:r>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11734800" y="0"/>
            <a:ext cx="457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784123F-E6FD-0D09-6607-A4246916EFC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822541" y="3200393"/>
            <a:ext cx="3660655" cy="3657607"/>
          </a:xfrm>
          <a:prstGeom prst="rect">
            <a:avLst/>
          </a:prstGeom>
        </p:spPr>
      </p:pic>
    </p:spTree>
    <p:extLst>
      <p:ext uri="{BB962C8B-B14F-4D97-AF65-F5344CB8AC3E}">
        <p14:creationId xmlns:p14="http://schemas.microsoft.com/office/powerpoint/2010/main" val="41364084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PublicComm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pic>
        <p:nvPicPr>
          <p:cNvPr id="9" name="Picture 8" descr="A picture containing text&#10;&#10;Description automatically generated">
            <a:extLst>
              <a:ext uri="{FF2B5EF4-FFF2-40B4-BE49-F238E27FC236}">
                <a16:creationId xmlns:a16="http://schemas.microsoft.com/office/drawing/2014/main" id="{CDBA8781-4375-BE3B-4979-6AE21E4DE0E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962182" y="3532490"/>
            <a:ext cx="4009934" cy="4009934"/>
          </a:xfrm>
          <a:prstGeom prst="rect">
            <a:avLst/>
          </a:prstGeom>
        </p:spPr>
      </p:pic>
      <p:sp>
        <p:nvSpPr>
          <p:cNvPr id="18" name="Rectangle 17">
            <a:extLst>
              <a:ext uri="{FF2B5EF4-FFF2-40B4-BE49-F238E27FC236}">
                <a16:creationId xmlns:a16="http://schemas.microsoft.com/office/drawing/2014/main" id="{CEAB9975-7C5F-E406-32AA-DC20A6ADCD84}"/>
              </a:ext>
            </a:extLst>
          </p:cNvPr>
          <p:cNvSpPr/>
          <p:nvPr userDrawn="1"/>
        </p:nvSpPr>
        <p:spPr>
          <a:xfrm>
            <a:off x="6755921" y="1830454"/>
            <a:ext cx="4717211" cy="2320330"/>
          </a:xfrm>
          <a:prstGeom prst="rect">
            <a:avLst/>
          </a:prstGeom>
          <a:solidFill>
            <a:srgbClr val="65C9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74C2E15-A923-9DAC-BC7E-9E1EDEC3FB98}"/>
              </a:ext>
            </a:extLst>
          </p:cNvPr>
          <p:cNvSpPr txBox="1"/>
          <p:nvPr userDrawn="1"/>
        </p:nvSpPr>
        <p:spPr>
          <a:xfrm>
            <a:off x="838200" y="2292119"/>
            <a:ext cx="4996132" cy="830997"/>
          </a:xfrm>
          <a:prstGeom prst="rect">
            <a:avLst/>
          </a:prstGeom>
          <a:noFill/>
        </p:spPr>
        <p:txBody>
          <a:bodyPr wrap="square" rtlCol="0">
            <a:spAutoFit/>
          </a:bodyPr>
          <a:lstStyle/>
          <a:p>
            <a:r>
              <a:rPr lang="en-US" sz="2400">
                <a:solidFill>
                  <a:schemeClr val="tx2"/>
                </a:solidFill>
              </a:rPr>
              <a:t>Complete speaker card, located on table by room entrance</a:t>
            </a:r>
          </a:p>
        </p:txBody>
      </p:sp>
      <p:sp>
        <p:nvSpPr>
          <p:cNvPr id="7" name="TextBox 6">
            <a:extLst>
              <a:ext uri="{FF2B5EF4-FFF2-40B4-BE49-F238E27FC236}">
                <a16:creationId xmlns:a16="http://schemas.microsoft.com/office/drawing/2014/main" id="{39750297-4ADD-F08E-70F7-369411854131}"/>
              </a:ext>
            </a:extLst>
          </p:cNvPr>
          <p:cNvSpPr txBox="1"/>
          <p:nvPr userDrawn="1"/>
        </p:nvSpPr>
        <p:spPr>
          <a:xfrm>
            <a:off x="838200" y="1852314"/>
            <a:ext cx="4996132" cy="461665"/>
          </a:xfrm>
          <a:prstGeom prst="rect">
            <a:avLst/>
          </a:prstGeom>
          <a:solidFill>
            <a:schemeClr val="accent3"/>
          </a:solidFill>
        </p:spPr>
        <p:txBody>
          <a:bodyPr wrap="square" rtlCol="0">
            <a:spAutoFit/>
          </a:bodyPr>
          <a:lstStyle/>
          <a:p>
            <a:r>
              <a:rPr lang="en-US" sz="2400" b="1">
                <a:latin typeface="Grandview" panose="020B0502040204020203" pitchFamily="34" charset="0"/>
              </a:rPr>
              <a:t>In Person</a:t>
            </a:r>
          </a:p>
        </p:txBody>
      </p:sp>
      <p:sp>
        <p:nvSpPr>
          <p:cNvPr id="8" name="TextBox 7">
            <a:extLst>
              <a:ext uri="{FF2B5EF4-FFF2-40B4-BE49-F238E27FC236}">
                <a16:creationId xmlns:a16="http://schemas.microsoft.com/office/drawing/2014/main" id="{0B6A68C0-1F2D-C0EF-2D4A-09D8A200AAAD}"/>
              </a:ext>
            </a:extLst>
          </p:cNvPr>
          <p:cNvSpPr txBox="1"/>
          <p:nvPr userDrawn="1"/>
        </p:nvSpPr>
        <p:spPr>
          <a:xfrm>
            <a:off x="838200" y="3417337"/>
            <a:ext cx="4996132" cy="461665"/>
          </a:xfrm>
          <a:prstGeom prst="rect">
            <a:avLst/>
          </a:prstGeom>
          <a:solidFill>
            <a:schemeClr val="accent3"/>
          </a:solidFill>
        </p:spPr>
        <p:txBody>
          <a:bodyPr wrap="square" rtlCol="0">
            <a:spAutoFit/>
          </a:bodyPr>
          <a:lstStyle/>
          <a:p>
            <a:r>
              <a:rPr lang="en-US" sz="2400" b="1">
                <a:latin typeface="Grandview" panose="020B0502040204020203" pitchFamily="34" charset="0"/>
              </a:rPr>
              <a:t>Virtually</a:t>
            </a:r>
          </a:p>
        </p:txBody>
      </p:sp>
      <p:sp>
        <p:nvSpPr>
          <p:cNvPr id="10" name="TextBox 9">
            <a:extLst>
              <a:ext uri="{FF2B5EF4-FFF2-40B4-BE49-F238E27FC236}">
                <a16:creationId xmlns:a16="http://schemas.microsoft.com/office/drawing/2014/main" id="{BDADB4B9-2D21-541E-82EE-3EA7BBE2DB10}"/>
              </a:ext>
            </a:extLst>
          </p:cNvPr>
          <p:cNvSpPr txBox="1"/>
          <p:nvPr userDrawn="1"/>
        </p:nvSpPr>
        <p:spPr>
          <a:xfrm>
            <a:off x="838200" y="3879002"/>
            <a:ext cx="4996132" cy="1723549"/>
          </a:xfrm>
          <a:prstGeom prst="rect">
            <a:avLst/>
          </a:prstGeom>
          <a:noFill/>
        </p:spPr>
        <p:txBody>
          <a:bodyPr wrap="square" rtlCol="0">
            <a:spAutoFit/>
          </a:bodyPr>
          <a:lstStyle/>
          <a:p>
            <a:pPr>
              <a:spcAft>
                <a:spcPts val="1200"/>
              </a:spcAft>
            </a:pPr>
            <a:r>
              <a:rPr lang="en-US" sz="2400">
                <a:solidFill>
                  <a:schemeClr val="tx2"/>
                </a:solidFill>
              </a:rPr>
              <a:t>Use “Raise Hand” feature (Or dial *9 if on the phone)</a:t>
            </a:r>
          </a:p>
          <a:p>
            <a:r>
              <a:rPr lang="en-US" sz="2400">
                <a:solidFill>
                  <a:schemeClr val="tx2"/>
                </a:solidFill>
              </a:rPr>
              <a:t>Fill out electronic card at:</a:t>
            </a:r>
            <a:br>
              <a:rPr lang="en-US" sz="2400">
                <a:solidFill>
                  <a:schemeClr val="tx2"/>
                </a:solidFill>
              </a:rPr>
            </a:br>
            <a:r>
              <a:rPr lang="en-US" sz="2400" b="1">
                <a:solidFill>
                  <a:schemeClr val="tx2"/>
                </a:solidFill>
              </a:rPr>
              <a:t>MetroPlanOrlando.gov/</a:t>
            </a:r>
            <a:r>
              <a:rPr lang="en-US" sz="2400" b="1" err="1">
                <a:solidFill>
                  <a:schemeClr val="tx2"/>
                </a:solidFill>
              </a:rPr>
              <a:t>SpeakerCard</a:t>
            </a:r>
            <a:endParaRPr lang="en-US" sz="2400" b="1">
              <a:solidFill>
                <a:schemeClr val="tx2"/>
              </a:solidFill>
            </a:endParaRPr>
          </a:p>
        </p:txBody>
      </p:sp>
      <p:sp>
        <p:nvSpPr>
          <p:cNvPr id="11" name="TextBox 10">
            <a:extLst>
              <a:ext uri="{FF2B5EF4-FFF2-40B4-BE49-F238E27FC236}">
                <a16:creationId xmlns:a16="http://schemas.microsoft.com/office/drawing/2014/main" id="{8AD36C83-0681-A6E3-D457-E78BB8FC774C}"/>
              </a:ext>
            </a:extLst>
          </p:cNvPr>
          <p:cNvSpPr txBox="1"/>
          <p:nvPr userDrawn="1"/>
        </p:nvSpPr>
        <p:spPr>
          <a:xfrm>
            <a:off x="6849376" y="2061711"/>
            <a:ext cx="4572000" cy="1815882"/>
          </a:xfrm>
          <a:prstGeom prst="rect">
            <a:avLst/>
          </a:prstGeom>
          <a:noFill/>
        </p:spPr>
        <p:txBody>
          <a:bodyPr wrap="square" rtlCol="0">
            <a:spAutoFit/>
          </a:bodyPr>
          <a:lstStyle/>
          <a:p>
            <a:r>
              <a:rPr lang="en-US" sz="2800"/>
              <a:t>After you are recognized, state your name and address and give your comment within 2 minutes</a:t>
            </a:r>
          </a:p>
        </p:txBody>
      </p:sp>
      <p:sp>
        <p:nvSpPr>
          <p:cNvPr id="19" name="TextBox 18">
            <a:extLst>
              <a:ext uri="{FF2B5EF4-FFF2-40B4-BE49-F238E27FC236}">
                <a16:creationId xmlns:a16="http://schemas.microsoft.com/office/drawing/2014/main" id="{80A03E7D-3711-6491-EB1E-0432FD38DAD7}"/>
              </a:ext>
            </a:extLst>
          </p:cNvPr>
          <p:cNvSpPr txBox="1"/>
          <p:nvPr userDrawn="1"/>
        </p:nvSpPr>
        <p:spPr>
          <a:xfrm>
            <a:off x="838200" y="690112"/>
            <a:ext cx="10515600" cy="707886"/>
          </a:xfrm>
          <a:prstGeom prst="rect">
            <a:avLst/>
          </a:prstGeom>
          <a:noFill/>
        </p:spPr>
        <p:txBody>
          <a:bodyPr wrap="square" rtlCol="0">
            <a:spAutoFit/>
          </a:bodyPr>
          <a:lstStyle/>
          <a:p>
            <a:pPr algn="l"/>
            <a:r>
              <a:rPr lang="en-US" sz="4000">
                <a:latin typeface="+mj-lt"/>
              </a:rPr>
              <a:t>How to Make a Public Comment</a:t>
            </a:r>
          </a:p>
        </p:txBody>
      </p:sp>
    </p:spTree>
    <p:extLst>
      <p:ext uri="{BB962C8B-B14F-4D97-AF65-F5344CB8AC3E}">
        <p14:creationId xmlns:p14="http://schemas.microsoft.com/office/powerpoint/2010/main" val="133656268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Divider Slide -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E22B-A6AC-442E-4AAC-04A7BB0A95A4}"/>
              </a:ext>
            </a:extLst>
          </p:cNvPr>
          <p:cNvSpPr>
            <a:spLocks noGrp="1"/>
          </p:cNvSpPr>
          <p:nvPr>
            <p:ph type="title"/>
          </p:nvPr>
        </p:nvSpPr>
        <p:spPr>
          <a:xfrm>
            <a:off x="831850" y="657324"/>
            <a:ext cx="5120376" cy="2852737"/>
          </a:xfrm>
        </p:spPr>
        <p:txBody>
          <a:bodyPr anchor="b"/>
          <a:lstStyle>
            <a:lvl1pPr>
              <a:defRPr sz="6000">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831850" y="4580837"/>
            <a:ext cx="5120376" cy="1500187"/>
          </a:xfrm>
        </p:spPr>
        <p:txBody>
          <a:bodyPr/>
          <a:lstStyle>
            <a:lvl1pPr marL="0" indent="0">
              <a:buNone/>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11734800" y="0"/>
            <a:ext cx="457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0A532CB-13D8-03EF-2874-C2B4DFACE889}"/>
              </a:ext>
            </a:extLst>
          </p:cNvPr>
          <p:cNvSpPr>
            <a:spLocks noGrp="1"/>
          </p:cNvSpPr>
          <p:nvPr>
            <p:ph sz="quarter" idx="14" hasCustomPrompt="1"/>
          </p:nvPr>
        </p:nvSpPr>
        <p:spPr>
          <a:xfrm>
            <a:off x="6564313" y="656536"/>
            <a:ext cx="5019675" cy="5424488"/>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custom icon here</a:t>
            </a:r>
          </a:p>
        </p:txBody>
      </p:sp>
    </p:spTree>
    <p:extLst>
      <p:ext uri="{BB962C8B-B14F-4D97-AF65-F5344CB8AC3E}">
        <p14:creationId xmlns:p14="http://schemas.microsoft.com/office/powerpoint/2010/main" val="140988452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Divider Slide - Te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E22B-A6AC-442E-4AAC-04A7BB0A95A4}"/>
              </a:ext>
            </a:extLst>
          </p:cNvPr>
          <p:cNvSpPr>
            <a:spLocks noGrp="1"/>
          </p:cNvSpPr>
          <p:nvPr>
            <p:ph type="title"/>
          </p:nvPr>
        </p:nvSpPr>
        <p:spPr>
          <a:xfrm>
            <a:off x="831850" y="657324"/>
            <a:ext cx="5120376" cy="2852737"/>
          </a:xfrm>
        </p:spPr>
        <p:txBody>
          <a:bodyPr anchor="b"/>
          <a:lstStyle>
            <a:lvl1pPr>
              <a:defRPr sz="6000">
                <a:solidFill>
                  <a:schemeClr val="accent1"/>
                </a:solidFill>
              </a:defRPr>
            </a:lvl1pPr>
          </a:lstStyle>
          <a:p>
            <a:r>
              <a:rPr lang="en-US"/>
              <a:t>Click to edit Master title style</a:t>
            </a:r>
          </a:p>
        </p:txBody>
      </p:sp>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831850" y="4580837"/>
            <a:ext cx="5120376" cy="1500187"/>
          </a:xfrm>
        </p:spPr>
        <p:txBody>
          <a:bodyPr/>
          <a:lstStyle>
            <a:lvl1pPr marL="0" indent="0">
              <a:buNone/>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1173480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FA2623FF-FCAD-4492-1956-3D2DE0FA6808}"/>
              </a:ext>
            </a:extLst>
          </p:cNvPr>
          <p:cNvSpPr>
            <a:spLocks noGrp="1"/>
          </p:cNvSpPr>
          <p:nvPr>
            <p:ph sz="quarter" idx="14" hasCustomPrompt="1"/>
          </p:nvPr>
        </p:nvSpPr>
        <p:spPr>
          <a:xfrm>
            <a:off x="6564313" y="656536"/>
            <a:ext cx="5019675" cy="5424488"/>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custom icon here</a:t>
            </a:r>
          </a:p>
        </p:txBody>
      </p:sp>
    </p:spTree>
    <p:extLst>
      <p:ext uri="{BB962C8B-B14F-4D97-AF65-F5344CB8AC3E}">
        <p14:creationId xmlns:p14="http://schemas.microsoft.com/office/powerpoint/2010/main" val="419359642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Divider Slide - Periwink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E22B-A6AC-442E-4AAC-04A7BB0A95A4}"/>
              </a:ext>
            </a:extLst>
          </p:cNvPr>
          <p:cNvSpPr>
            <a:spLocks noGrp="1"/>
          </p:cNvSpPr>
          <p:nvPr>
            <p:ph type="title"/>
          </p:nvPr>
        </p:nvSpPr>
        <p:spPr>
          <a:xfrm>
            <a:off x="831850" y="657324"/>
            <a:ext cx="5120376" cy="2852737"/>
          </a:xfrm>
        </p:spPr>
        <p:txBody>
          <a:bodyPr anchor="b"/>
          <a:lstStyle>
            <a:lvl1pPr>
              <a:defRPr sz="6000">
                <a:solidFill>
                  <a:schemeClr val="accent2"/>
                </a:solidFill>
              </a:defRPr>
            </a:lvl1pPr>
          </a:lstStyle>
          <a:p>
            <a:r>
              <a:rPr lang="en-US"/>
              <a:t>Click to edit Master title style</a:t>
            </a:r>
          </a:p>
        </p:txBody>
      </p:sp>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831850" y="4580837"/>
            <a:ext cx="5120376" cy="1500187"/>
          </a:xfrm>
        </p:spPr>
        <p:txBody>
          <a:bodyPr/>
          <a:lstStyle>
            <a:lvl1pPr marL="0" indent="0">
              <a:buNone/>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11734800" y="0"/>
            <a:ext cx="45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96DB7D40-17CD-AA80-24EF-852F83B829ED}"/>
              </a:ext>
            </a:extLst>
          </p:cNvPr>
          <p:cNvSpPr>
            <a:spLocks noGrp="1"/>
          </p:cNvSpPr>
          <p:nvPr>
            <p:ph sz="quarter" idx="14" hasCustomPrompt="1"/>
          </p:nvPr>
        </p:nvSpPr>
        <p:spPr>
          <a:xfrm>
            <a:off x="6564313" y="656536"/>
            <a:ext cx="5019675" cy="5424488"/>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custom icon here</a:t>
            </a:r>
          </a:p>
        </p:txBody>
      </p:sp>
    </p:spTree>
    <p:extLst>
      <p:ext uri="{BB962C8B-B14F-4D97-AF65-F5344CB8AC3E}">
        <p14:creationId xmlns:p14="http://schemas.microsoft.com/office/powerpoint/2010/main" val="62374928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Divider Slide - Oran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E22B-A6AC-442E-4AAC-04A7BB0A95A4}"/>
              </a:ext>
            </a:extLst>
          </p:cNvPr>
          <p:cNvSpPr>
            <a:spLocks noGrp="1"/>
          </p:cNvSpPr>
          <p:nvPr>
            <p:ph type="title"/>
          </p:nvPr>
        </p:nvSpPr>
        <p:spPr>
          <a:xfrm>
            <a:off x="6535049" y="657225"/>
            <a:ext cx="5120376" cy="2852737"/>
          </a:xfrm>
        </p:spPr>
        <p:txBody>
          <a:bodyPr anchor="b"/>
          <a:lstStyle>
            <a:lvl1pPr>
              <a:defRPr sz="6000">
                <a:solidFill>
                  <a:schemeClr val="accent5"/>
                </a:solidFill>
              </a:defRPr>
            </a:lvl1pPr>
          </a:lstStyle>
          <a:p>
            <a:r>
              <a:rPr lang="en-US"/>
              <a:t>Click to edit Master title style</a:t>
            </a:r>
          </a:p>
        </p:txBody>
      </p:sp>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6535049" y="4580738"/>
            <a:ext cx="5120376" cy="1500187"/>
          </a:xfrm>
        </p:spPr>
        <p:txBody>
          <a:bodyPr/>
          <a:lstStyle>
            <a:lvl1pPr marL="0" indent="0">
              <a:buNone/>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0" y="0"/>
            <a:ext cx="4572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19784156-D4B2-ACDE-A308-FFE6C724DA14}"/>
              </a:ext>
            </a:extLst>
          </p:cNvPr>
          <p:cNvSpPr>
            <a:spLocks noGrp="1"/>
          </p:cNvSpPr>
          <p:nvPr>
            <p:ph sz="quarter" idx="14" hasCustomPrompt="1"/>
          </p:nvPr>
        </p:nvSpPr>
        <p:spPr>
          <a:xfrm>
            <a:off x="819131" y="656536"/>
            <a:ext cx="5019675" cy="5424488"/>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custom icon here</a:t>
            </a:r>
          </a:p>
        </p:txBody>
      </p:sp>
    </p:spTree>
    <p:extLst>
      <p:ext uri="{BB962C8B-B14F-4D97-AF65-F5344CB8AC3E}">
        <p14:creationId xmlns:p14="http://schemas.microsoft.com/office/powerpoint/2010/main" val="122789219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Divider Slide - R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E22B-A6AC-442E-4AAC-04A7BB0A95A4}"/>
              </a:ext>
            </a:extLst>
          </p:cNvPr>
          <p:cNvSpPr>
            <a:spLocks noGrp="1"/>
          </p:cNvSpPr>
          <p:nvPr>
            <p:ph type="title"/>
          </p:nvPr>
        </p:nvSpPr>
        <p:spPr>
          <a:xfrm>
            <a:off x="6535049" y="657225"/>
            <a:ext cx="5120376" cy="2852737"/>
          </a:xfrm>
        </p:spPr>
        <p:txBody>
          <a:bodyPr anchor="b"/>
          <a:lstStyle>
            <a:lvl1pPr>
              <a:defRPr sz="6000">
                <a:solidFill>
                  <a:schemeClr val="accent6"/>
                </a:solidFill>
              </a:defRPr>
            </a:lvl1pPr>
          </a:lstStyle>
          <a:p>
            <a:r>
              <a:rPr lang="en-US"/>
              <a:t>Click to edit Master title style</a:t>
            </a:r>
          </a:p>
        </p:txBody>
      </p:sp>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6535049" y="4580738"/>
            <a:ext cx="5120376" cy="1500187"/>
          </a:xfrm>
        </p:spPr>
        <p:txBody>
          <a:bodyPr/>
          <a:lstStyle>
            <a:lvl1pPr marL="0" indent="0">
              <a:buNone/>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0" y="0"/>
            <a:ext cx="4572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3CED0B6-3F55-A910-7AEB-85BFF935F0EF}"/>
              </a:ext>
            </a:extLst>
          </p:cNvPr>
          <p:cNvSpPr>
            <a:spLocks noGrp="1"/>
          </p:cNvSpPr>
          <p:nvPr>
            <p:ph sz="quarter" idx="14" hasCustomPrompt="1"/>
          </p:nvPr>
        </p:nvSpPr>
        <p:spPr>
          <a:xfrm>
            <a:off x="819131" y="656536"/>
            <a:ext cx="5019675" cy="5424488"/>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custom icon here</a:t>
            </a:r>
          </a:p>
        </p:txBody>
      </p:sp>
    </p:spTree>
    <p:extLst>
      <p:ext uri="{BB962C8B-B14F-4D97-AF65-F5344CB8AC3E}">
        <p14:creationId xmlns:p14="http://schemas.microsoft.com/office/powerpoint/2010/main" val="169811709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Divider Slide -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E22B-A6AC-442E-4AAC-04A7BB0A95A4}"/>
              </a:ext>
            </a:extLst>
          </p:cNvPr>
          <p:cNvSpPr>
            <a:spLocks noGrp="1"/>
          </p:cNvSpPr>
          <p:nvPr>
            <p:ph type="title"/>
          </p:nvPr>
        </p:nvSpPr>
        <p:spPr>
          <a:xfrm>
            <a:off x="6535049" y="657225"/>
            <a:ext cx="5120376" cy="2852737"/>
          </a:xfrm>
        </p:spPr>
        <p:txBody>
          <a:bodyPr anchor="b"/>
          <a:lstStyle>
            <a:lvl1pPr>
              <a:defRPr sz="6000">
                <a:solidFill>
                  <a:schemeClr val="accent4"/>
                </a:solidFill>
              </a:defRPr>
            </a:lvl1pPr>
          </a:lstStyle>
          <a:p>
            <a:r>
              <a:rPr lang="en-US"/>
              <a:t>Click to edit Master title style</a:t>
            </a:r>
          </a:p>
        </p:txBody>
      </p:sp>
      <p:sp>
        <p:nvSpPr>
          <p:cNvPr id="3" name="Text Placeholder 2">
            <a:extLst>
              <a:ext uri="{FF2B5EF4-FFF2-40B4-BE49-F238E27FC236}">
                <a16:creationId xmlns:a16="http://schemas.microsoft.com/office/drawing/2014/main" id="{47F003CB-4E7D-EF7F-0E79-AAE482B20EBB}"/>
              </a:ext>
            </a:extLst>
          </p:cNvPr>
          <p:cNvSpPr>
            <a:spLocks noGrp="1"/>
          </p:cNvSpPr>
          <p:nvPr>
            <p:ph type="body" idx="1"/>
          </p:nvPr>
        </p:nvSpPr>
        <p:spPr>
          <a:xfrm>
            <a:off x="6535049" y="4580738"/>
            <a:ext cx="5120376" cy="1500187"/>
          </a:xfrm>
        </p:spPr>
        <p:txBody>
          <a:bodyPr/>
          <a:lstStyle>
            <a:lvl1pPr marL="0" indent="0">
              <a:buNone/>
              <a:defRPr sz="2400">
                <a:solidFill>
                  <a:schemeClr val="tx2"/>
                </a:solidFill>
                <a:latin typeface="Grandview"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DDF9F-4F60-0576-9C04-F69267BED3E7}"/>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1000A168-9A54-ED39-9E1C-0DC1242014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6D71-9AC2-79B2-5E99-0E5011FB8C67}"/>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Rectangle 6">
            <a:extLst>
              <a:ext uri="{FF2B5EF4-FFF2-40B4-BE49-F238E27FC236}">
                <a16:creationId xmlns:a16="http://schemas.microsoft.com/office/drawing/2014/main" id="{70CD00D1-2DAB-033F-1C2B-912E863F2890}"/>
              </a:ext>
            </a:extLst>
          </p:cNvPr>
          <p:cNvSpPr/>
          <p:nvPr userDrawn="1"/>
        </p:nvSpPr>
        <p:spPr>
          <a:xfrm>
            <a:off x="0" y="0"/>
            <a:ext cx="4572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0F190AC-76A9-C4A9-10B4-A882223CF641}"/>
              </a:ext>
            </a:extLst>
          </p:cNvPr>
          <p:cNvSpPr>
            <a:spLocks noGrp="1"/>
          </p:cNvSpPr>
          <p:nvPr>
            <p:ph sz="quarter" idx="14" hasCustomPrompt="1"/>
          </p:nvPr>
        </p:nvSpPr>
        <p:spPr>
          <a:xfrm>
            <a:off x="819131" y="656536"/>
            <a:ext cx="5019675" cy="5424488"/>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custom icon here</a:t>
            </a:r>
          </a:p>
        </p:txBody>
      </p:sp>
    </p:spTree>
    <p:extLst>
      <p:ext uri="{BB962C8B-B14F-4D97-AF65-F5344CB8AC3E}">
        <p14:creationId xmlns:p14="http://schemas.microsoft.com/office/powerpoint/2010/main" val="121230270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Exit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7" name="TextBox 6">
            <a:extLst>
              <a:ext uri="{FF2B5EF4-FFF2-40B4-BE49-F238E27FC236}">
                <a16:creationId xmlns:a16="http://schemas.microsoft.com/office/drawing/2014/main" id="{D0CFDF7F-1EBF-5468-694F-B46915FBE2D4}"/>
              </a:ext>
            </a:extLst>
          </p:cNvPr>
          <p:cNvSpPr txBox="1"/>
          <p:nvPr userDrawn="1"/>
        </p:nvSpPr>
        <p:spPr>
          <a:xfrm>
            <a:off x="838200" y="1473452"/>
            <a:ext cx="10515600" cy="523220"/>
          </a:xfrm>
          <a:prstGeom prst="rect">
            <a:avLst/>
          </a:prstGeom>
          <a:noFill/>
        </p:spPr>
        <p:txBody>
          <a:bodyPr wrap="square" rtlCol="0">
            <a:spAutoFit/>
          </a:bodyPr>
          <a:lstStyle/>
          <a:p>
            <a:pPr algn="ctr"/>
            <a:r>
              <a:rPr lang="en-US" sz="2800" b="1">
                <a:solidFill>
                  <a:schemeClr val="tx2"/>
                </a:solidFill>
                <a:latin typeface="Grandview" panose="020B0502040204020203" pitchFamily="34" charset="0"/>
              </a:rPr>
              <a:t>MetroPlanOrlando.gov  |  407-481-5672</a:t>
            </a:r>
          </a:p>
        </p:txBody>
      </p:sp>
      <p:sp>
        <p:nvSpPr>
          <p:cNvPr id="8" name="TextBox 7">
            <a:extLst>
              <a:ext uri="{FF2B5EF4-FFF2-40B4-BE49-F238E27FC236}">
                <a16:creationId xmlns:a16="http://schemas.microsoft.com/office/drawing/2014/main" id="{51E7216D-1689-FAEF-CB50-0DB195FC6AB2}"/>
              </a:ext>
            </a:extLst>
          </p:cNvPr>
          <p:cNvSpPr txBox="1"/>
          <p:nvPr userDrawn="1"/>
        </p:nvSpPr>
        <p:spPr>
          <a:xfrm>
            <a:off x="1260894" y="413960"/>
            <a:ext cx="9670211" cy="830997"/>
          </a:xfrm>
          <a:prstGeom prst="rect">
            <a:avLst/>
          </a:prstGeom>
          <a:noFill/>
        </p:spPr>
        <p:txBody>
          <a:bodyPr wrap="square" rtlCol="0">
            <a:spAutoFit/>
          </a:bodyPr>
          <a:lstStyle/>
          <a:p>
            <a:pPr algn="ctr"/>
            <a:r>
              <a:rPr lang="en-US" sz="4800">
                <a:solidFill>
                  <a:schemeClr val="tx1"/>
                </a:solidFill>
                <a:latin typeface="+mj-lt"/>
              </a:rPr>
              <a:t>Thank you!</a:t>
            </a:r>
          </a:p>
        </p:txBody>
      </p:sp>
      <p:sp>
        <p:nvSpPr>
          <p:cNvPr id="3" name="Text Placeholder 2">
            <a:extLst>
              <a:ext uri="{FF2B5EF4-FFF2-40B4-BE49-F238E27FC236}">
                <a16:creationId xmlns:a16="http://schemas.microsoft.com/office/drawing/2014/main" id="{999226F1-0052-8C7A-959A-818CA3FD9CB1}"/>
              </a:ext>
            </a:extLst>
          </p:cNvPr>
          <p:cNvSpPr>
            <a:spLocks noGrp="1"/>
          </p:cNvSpPr>
          <p:nvPr>
            <p:ph type="body" sz="quarter" idx="13" hasCustomPrompt="1"/>
          </p:nvPr>
        </p:nvSpPr>
        <p:spPr>
          <a:xfrm>
            <a:off x="2105819" y="2544763"/>
            <a:ext cx="7980362" cy="884237"/>
          </a:xfrm>
        </p:spPr>
        <p:txBody>
          <a:bodyPr/>
          <a:lstStyle>
            <a:lvl1pPr marL="0" indent="0" algn="ctr">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Name Here  |  Insert Title Here</a:t>
            </a:r>
            <a:br>
              <a:rPr lang="en-US"/>
            </a:br>
            <a:r>
              <a:rPr lang="en-US"/>
              <a:t>Email Address</a:t>
            </a:r>
          </a:p>
        </p:txBody>
      </p:sp>
    </p:spTree>
    <p:extLst>
      <p:ext uri="{BB962C8B-B14F-4D97-AF65-F5344CB8AC3E}">
        <p14:creationId xmlns:p14="http://schemas.microsoft.com/office/powerpoint/2010/main" val="77421353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Exit Slide - 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EEB3ABF-B905-495C-569C-2B014FC7AD6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5A5719F-9373-8476-ABE8-A9C5500A2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4A449-038E-C339-023C-700DA0B75ADE}"/>
              </a:ext>
            </a:extLst>
          </p:cNvPr>
          <p:cNvSpPr>
            <a:spLocks noGrp="1"/>
          </p:cNvSpPr>
          <p:nvPr>
            <p:ph type="sldNum" sz="quarter" idx="12"/>
          </p:nvPr>
        </p:nvSpPr>
        <p:spPr/>
        <p:txBody>
          <a:bodyPr/>
          <a:lstStyle/>
          <a:p>
            <a:fld id="{34012738-4172-444C-8304-B2DC7B3A2606}" type="slidenum">
              <a:rPr lang="en-US" smtClean="0"/>
              <a:t>‹#›</a:t>
            </a:fld>
            <a:endParaRPr lang="en-US"/>
          </a:p>
        </p:txBody>
      </p:sp>
      <p:sp>
        <p:nvSpPr>
          <p:cNvPr id="9" name="Text Placeholder 8">
            <a:extLst>
              <a:ext uri="{FF2B5EF4-FFF2-40B4-BE49-F238E27FC236}">
                <a16:creationId xmlns:a16="http://schemas.microsoft.com/office/drawing/2014/main" id="{74076E68-7803-F633-35FD-41C863C0BF24}"/>
              </a:ext>
            </a:extLst>
          </p:cNvPr>
          <p:cNvSpPr>
            <a:spLocks noGrp="1"/>
          </p:cNvSpPr>
          <p:nvPr>
            <p:ph type="body" sz="quarter" idx="14"/>
          </p:nvPr>
        </p:nvSpPr>
        <p:spPr>
          <a:xfrm>
            <a:off x="1993900" y="984187"/>
            <a:ext cx="8204200" cy="741093"/>
          </a:xfrm>
        </p:spPr>
        <p:txBody>
          <a:bodyPr>
            <a:normAutofit/>
          </a:bodyPr>
          <a:lstStyle>
            <a:lvl1pPr marL="0" indent="0" algn="ctr">
              <a:buNone/>
              <a:defRPr sz="4000">
                <a:solidFill>
                  <a:schemeClr val="tx1"/>
                </a:solidFill>
                <a:latin typeface="+mj-lt"/>
              </a:defRPr>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46612AE3-0A55-6378-6ADC-52EEA1C495A6}"/>
              </a:ext>
            </a:extLst>
          </p:cNvPr>
          <p:cNvSpPr>
            <a:spLocks noGrp="1"/>
          </p:cNvSpPr>
          <p:nvPr>
            <p:ph type="body" sz="quarter" idx="15"/>
          </p:nvPr>
        </p:nvSpPr>
        <p:spPr>
          <a:xfrm>
            <a:off x="1993900" y="1881188"/>
            <a:ext cx="8204200" cy="550862"/>
          </a:xfrm>
        </p:spPr>
        <p:txBody>
          <a:bodyPr/>
          <a:lstStyle>
            <a:lvl1pPr marL="0" indent="0" algn="ctr">
              <a:buNone/>
              <a:defRPr b="0">
                <a:solidFill>
                  <a:schemeClr val="tx2"/>
                </a:solidFill>
                <a:latin typeface="Grandview"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48016410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4AE3C2-91A4-60D8-0A36-F1CB427C6DD3}"/>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3" name="Footer Placeholder 2">
            <a:extLst>
              <a:ext uri="{FF2B5EF4-FFF2-40B4-BE49-F238E27FC236}">
                <a16:creationId xmlns:a16="http://schemas.microsoft.com/office/drawing/2014/main" id="{CBB56BF7-273D-9F2F-39CB-B821728A3D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FC8DEA-4C24-9B4C-BCEB-F1F78822A496}"/>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405968175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176A-5E69-09D0-68F3-87EE57500E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0E459BD-113E-E788-D90F-7D39F14B4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656D7F-6172-BAA5-E1BE-683E0A287B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F0FA3C-57E2-4D96-518E-99B988B5DA9A}"/>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6" name="Footer Placeholder 5">
            <a:extLst>
              <a:ext uri="{FF2B5EF4-FFF2-40B4-BE49-F238E27FC236}">
                <a16:creationId xmlns:a16="http://schemas.microsoft.com/office/drawing/2014/main" id="{35AEAE15-1FF7-F369-1C85-05B22758F2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52D83A-2CB8-6562-FDB0-C6A187BD3645}"/>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95170598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26687-59DD-699F-5F5F-1E72C78FFC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0BCB54-F828-EC90-FD76-9C28CC0A95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CC58B9C-94EC-512A-943C-9E4F11FFF4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01D2A6-A11D-715A-1F46-5BC361CDF1D0}"/>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6" name="Footer Placeholder 5">
            <a:extLst>
              <a:ext uri="{FF2B5EF4-FFF2-40B4-BE49-F238E27FC236}">
                <a16:creationId xmlns:a16="http://schemas.microsoft.com/office/drawing/2014/main" id="{E4CDBC24-C92E-1477-7059-DFE7998B68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8D73E3-2035-9092-F220-53DAEB850F1C}"/>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82316608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05A37-52BE-0B34-2BFE-3150578201E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6F87849-51D1-3379-428E-07D4CA557A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E83213-9601-3744-81A5-4E8FBA883D3E}"/>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77CCFBAE-D693-CDB3-B463-4480CA889D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2EAD40-1635-1B6F-F098-59EADC1DCF57}"/>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311134219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2AF8C4-C4E7-E2EE-7A44-8EE73A035AD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A1AF561-7D3D-E1C8-6AF0-8AE9E59E68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0616CC-57B9-6EAF-1D69-6052C22247AB}"/>
              </a:ext>
            </a:extLst>
          </p:cNvPr>
          <p:cNvSpPr>
            <a:spLocks noGrp="1"/>
          </p:cNvSpPr>
          <p:nvPr>
            <p:ph type="dt" sz="half" idx="10"/>
          </p:nvPr>
        </p:nvSpPr>
        <p:spPr/>
        <p:txBody>
          <a:bodyPr/>
          <a:lstStyle/>
          <a:p>
            <a:fld id="{1A665478-FE25-4AD7-84E6-5F83A86E0FEF}" type="datetimeFigureOut">
              <a:rPr lang="en-US" smtClean="0"/>
              <a:t>6/4/2026</a:t>
            </a:fld>
            <a:endParaRPr lang="en-US"/>
          </a:p>
        </p:txBody>
      </p:sp>
      <p:sp>
        <p:nvSpPr>
          <p:cNvPr id="5" name="Footer Placeholder 4">
            <a:extLst>
              <a:ext uri="{FF2B5EF4-FFF2-40B4-BE49-F238E27FC236}">
                <a16:creationId xmlns:a16="http://schemas.microsoft.com/office/drawing/2014/main" id="{D8495959-DEBF-0447-1F71-A5D4BFC430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CB1BFC-0BDE-0B4C-DD64-A5449EF7C0A8}"/>
              </a:ext>
            </a:extLst>
          </p:cNvPr>
          <p:cNvSpPr>
            <a:spLocks noGrp="1"/>
          </p:cNvSpPr>
          <p:nvPr>
            <p:ph type="sldNum" sz="quarter" idx="12"/>
          </p:nvPr>
        </p:nvSpPr>
        <p:spPr/>
        <p:txBody>
          <a:bodyPr/>
          <a:lstStyle/>
          <a:p>
            <a:fld id="{34012738-4172-444C-8304-B2DC7B3A2606}" type="slidenum">
              <a:rPr lang="en-US" smtClean="0"/>
              <a:t>‹#›</a:t>
            </a:fld>
            <a:endParaRPr lang="en-US"/>
          </a:p>
        </p:txBody>
      </p:sp>
    </p:spTree>
    <p:extLst>
      <p:ext uri="{BB962C8B-B14F-4D97-AF65-F5344CB8AC3E}">
        <p14:creationId xmlns:p14="http://schemas.microsoft.com/office/powerpoint/2010/main" val="295947106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itle - 1">
  <p:cSld name="Title - 1">
    <p:spTree>
      <p:nvGrpSpPr>
        <p:cNvPr id="1" name="Shape 9"/>
        <p:cNvGrpSpPr/>
        <p:nvPr/>
      </p:nvGrpSpPr>
      <p:grpSpPr>
        <a:xfrm>
          <a:off x="0" y="0"/>
          <a:ext cx="0" cy="0"/>
          <a:chOff x="0" y="0"/>
          <a:chExt cx="0" cy="0"/>
        </a:xfrm>
      </p:grpSpPr>
      <p:pic>
        <p:nvPicPr>
          <p:cNvPr id="10" name="Google Shape;10;p2"/>
          <p:cNvPicPr preferRelativeResize="0"/>
          <p:nvPr/>
        </p:nvPicPr>
        <p:blipFill rotWithShape="1">
          <a:blip r:embed="rId2">
            <a:alphaModFix/>
          </a:blip>
          <a:srcRect t="15605"/>
          <a:stretch/>
        </p:blipFill>
        <p:spPr>
          <a:xfrm>
            <a:off x="1" y="1"/>
            <a:ext cx="12192004" cy="6858001"/>
          </a:xfrm>
          <a:prstGeom prst="rect">
            <a:avLst/>
          </a:prstGeom>
          <a:noFill/>
          <a:ln>
            <a:noFill/>
          </a:ln>
        </p:spPr>
      </p:pic>
      <p:sp>
        <p:nvSpPr>
          <p:cNvPr id="11" name="Google Shape;11;p2"/>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3" name="Google Shape;13;p2"/>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14" name="Google Shape;14;p2"/>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15" name="Google Shape;15;p2"/>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73853015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Custom Layout 1">
  <p:cSld name="Custom Layout 1">
    <p:spTree>
      <p:nvGrpSpPr>
        <p:cNvPr id="1" name="Shape 16"/>
        <p:cNvGrpSpPr/>
        <p:nvPr/>
      </p:nvGrpSpPr>
      <p:grpSpPr>
        <a:xfrm>
          <a:off x="0" y="0"/>
          <a:ext cx="0" cy="0"/>
          <a:chOff x="0" y="0"/>
          <a:chExt cx="0" cy="0"/>
        </a:xfrm>
      </p:grpSpPr>
      <p:pic>
        <p:nvPicPr>
          <p:cNvPr id="17" name="Google Shape;17;p3" title="Charlie-Kinross-HR-0612.jpg"/>
          <p:cNvPicPr preferRelativeResize="0"/>
          <p:nvPr/>
        </p:nvPicPr>
        <p:blipFill rotWithShape="1">
          <a:blip r:embed="rId2">
            <a:alphaModFix/>
          </a:blip>
          <a:srcRect l="3274" t="22445" r="4755"/>
          <a:stretch/>
        </p:blipFill>
        <p:spPr>
          <a:xfrm>
            <a:off x="1" y="1"/>
            <a:ext cx="12191996" cy="6857999"/>
          </a:xfrm>
          <a:prstGeom prst="rect">
            <a:avLst/>
          </a:prstGeom>
          <a:noFill/>
          <a:ln>
            <a:noFill/>
          </a:ln>
        </p:spPr>
      </p:pic>
      <p:sp>
        <p:nvSpPr>
          <p:cNvPr id="18" name="Google Shape;18;p3"/>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pic>
        <p:nvPicPr>
          <p:cNvPr id="19" name="Google Shape;19;p3"/>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20" name="Google Shape;20;p3"/>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1" name="Google Shape;21;p3"/>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304207268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Title - 8">
  <p:cSld name="Title - 8">
    <p:spTree>
      <p:nvGrpSpPr>
        <p:cNvPr id="1" name="Shape 22"/>
        <p:cNvGrpSpPr/>
        <p:nvPr/>
      </p:nvGrpSpPr>
      <p:grpSpPr>
        <a:xfrm>
          <a:off x="0" y="0"/>
          <a:ext cx="0" cy="0"/>
          <a:chOff x="0" y="0"/>
          <a:chExt cx="0" cy="0"/>
        </a:xfrm>
      </p:grpSpPr>
      <p:pic>
        <p:nvPicPr>
          <p:cNvPr id="23" name="Google Shape;23;p4"/>
          <p:cNvPicPr preferRelativeResize="0"/>
          <p:nvPr/>
        </p:nvPicPr>
        <p:blipFill rotWithShape="1">
          <a:blip r:embed="rId2">
            <a:alphaModFix/>
          </a:blip>
          <a:srcRect l="3332" t="11815" r="3332" b="9469"/>
          <a:stretch/>
        </p:blipFill>
        <p:spPr>
          <a:xfrm>
            <a:off x="1" y="1"/>
            <a:ext cx="12192004" cy="6857999"/>
          </a:xfrm>
          <a:prstGeom prst="rect">
            <a:avLst/>
          </a:prstGeom>
          <a:noFill/>
          <a:ln>
            <a:noFill/>
          </a:ln>
        </p:spPr>
      </p:pic>
      <p:sp>
        <p:nvSpPr>
          <p:cNvPr id="24" name="Google Shape;24;p4"/>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25" name="Google Shape;25;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6" name="Google Shape;26;p4"/>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27" name="Google Shape;27;p4"/>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28" name="Google Shape;28;p4"/>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364330335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Title - 9">
  <p:cSld name="Title - 9">
    <p:spTree>
      <p:nvGrpSpPr>
        <p:cNvPr id="1" name="Shape 29"/>
        <p:cNvGrpSpPr/>
        <p:nvPr/>
      </p:nvGrpSpPr>
      <p:grpSpPr>
        <a:xfrm>
          <a:off x="0" y="0"/>
          <a:ext cx="0" cy="0"/>
          <a:chOff x="0" y="0"/>
          <a:chExt cx="0" cy="0"/>
        </a:xfrm>
      </p:grpSpPr>
      <p:pic>
        <p:nvPicPr>
          <p:cNvPr id="30" name="Google Shape;30;p5"/>
          <p:cNvPicPr preferRelativeResize="0"/>
          <p:nvPr/>
        </p:nvPicPr>
        <p:blipFill rotWithShape="1">
          <a:blip r:embed="rId2">
            <a:alphaModFix/>
          </a:blip>
          <a:srcRect t="15073" b="532"/>
          <a:stretch/>
        </p:blipFill>
        <p:spPr>
          <a:xfrm>
            <a:off x="1" y="1"/>
            <a:ext cx="12192004" cy="6858001"/>
          </a:xfrm>
          <a:prstGeom prst="rect">
            <a:avLst/>
          </a:prstGeom>
          <a:noFill/>
          <a:ln>
            <a:noFill/>
          </a:ln>
        </p:spPr>
      </p:pic>
      <p:sp>
        <p:nvSpPr>
          <p:cNvPr id="31" name="Google Shape;31;p5"/>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2" name="Google Shape;32;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33" name="Google Shape;33;p5"/>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34" name="Google Shape;34;p5"/>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35" name="Google Shape;35;p5"/>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146015447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itle - 2">
  <p:cSld name="Title - 2">
    <p:spTree>
      <p:nvGrpSpPr>
        <p:cNvPr id="1" name="Shape 36"/>
        <p:cNvGrpSpPr/>
        <p:nvPr/>
      </p:nvGrpSpPr>
      <p:grpSpPr>
        <a:xfrm>
          <a:off x="0" y="0"/>
          <a:ext cx="0" cy="0"/>
          <a:chOff x="0" y="0"/>
          <a:chExt cx="0" cy="0"/>
        </a:xfrm>
      </p:grpSpPr>
      <p:pic>
        <p:nvPicPr>
          <p:cNvPr id="37" name="Google Shape;37;p6"/>
          <p:cNvPicPr preferRelativeResize="0"/>
          <p:nvPr/>
        </p:nvPicPr>
        <p:blipFill rotWithShape="1">
          <a:blip r:embed="rId2">
            <a:alphaModFix/>
          </a:blip>
          <a:srcRect b="15605"/>
          <a:stretch/>
        </p:blipFill>
        <p:spPr>
          <a:xfrm>
            <a:off x="1" y="1"/>
            <a:ext cx="12192004" cy="6858001"/>
          </a:xfrm>
          <a:prstGeom prst="rect">
            <a:avLst/>
          </a:prstGeom>
          <a:noFill/>
          <a:ln>
            <a:noFill/>
          </a:ln>
        </p:spPr>
      </p:pic>
      <p:sp>
        <p:nvSpPr>
          <p:cNvPr id="38" name="Google Shape;38;p6"/>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9" name="Google Shape;39;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0" name="Google Shape;40;p6"/>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41" name="Google Shape;41;p6"/>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42" name="Google Shape;42;p6"/>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3500"/>
              <a:buNone/>
              <a:defRPr sz="4667"/>
            </a:lvl2pPr>
            <a:lvl3pPr lvl="2" algn="ctr">
              <a:spcBef>
                <a:spcPts val="0"/>
              </a:spcBef>
              <a:spcAft>
                <a:spcPts val="0"/>
              </a:spcAft>
              <a:buSzPts val="3500"/>
              <a:buNone/>
              <a:defRPr sz="4667"/>
            </a:lvl3pPr>
            <a:lvl4pPr lvl="3" algn="ctr">
              <a:spcBef>
                <a:spcPts val="0"/>
              </a:spcBef>
              <a:spcAft>
                <a:spcPts val="0"/>
              </a:spcAft>
              <a:buSzPts val="3500"/>
              <a:buNone/>
              <a:defRPr sz="4667"/>
            </a:lvl4pPr>
            <a:lvl5pPr lvl="4" algn="ctr">
              <a:spcBef>
                <a:spcPts val="0"/>
              </a:spcBef>
              <a:spcAft>
                <a:spcPts val="0"/>
              </a:spcAft>
              <a:buSzPts val="3500"/>
              <a:buNone/>
              <a:defRPr sz="4667"/>
            </a:lvl5pPr>
            <a:lvl6pPr lvl="5" algn="ctr">
              <a:spcBef>
                <a:spcPts val="0"/>
              </a:spcBef>
              <a:spcAft>
                <a:spcPts val="0"/>
              </a:spcAft>
              <a:buSzPts val="3500"/>
              <a:buNone/>
              <a:defRPr sz="4667"/>
            </a:lvl6pPr>
            <a:lvl7pPr lvl="6" algn="ctr">
              <a:spcBef>
                <a:spcPts val="0"/>
              </a:spcBef>
              <a:spcAft>
                <a:spcPts val="0"/>
              </a:spcAft>
              <a:buSzPts val="3500"/>
              <a:buNone/>
              <a:defRPr sz="4667"/>
            </a:lvl7pPr>
            <a:lvl8pPr lvl="7" algn="ctr">
              <a:spcBef>
                <a:spcPts val="0"/>
              </a:spcBef>
              <a:spcAft>
                <a:spcPts val="0"/>
              </a:spcAft>
              <a:buSzPts val="3500"/>
              <a:buNone/>
              <a:defRPr sz="4667"/>
            </a:lvl8pPr>
            <a:lvl9pPr lvl="8" algn="ctr">
              <a:spcBef>
                <a:spcPts val="0"/>
              </a:spcBef>
              <a:spcAft>
                <a:spcPts val="0"/>
              </a:spcAft>
              <a:buSzPts val="3500"/>
              <a:buNone/>
              <a:defRPr sz="4667"/>
            </a:lvl9pPr>
          </a:lstStyle>
          <a:p>
            <a:endParaRPr/>
          </a:p>
        </p:txBody>
      </p:sp>
    </p:spTree>
    <p:extLst>
      <p:ext uri="{BB962C8B-B14F-4D97-AF65-F5344CB8AC3E}">
        <p14:creationId xmlns:p14="http://schemas.microsoft.com/office/powerpoint/2010/main" val="391814751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Title - 3">
  <p:cSld name="Title - 3">
    <p:spTree>
      <p:nvGrpSpPr>
        <p:cNvPr id="1" name="Shape 43"/>
        <p:cNvGrpSpPr/>
        <p:nvPr/>
      </p:nvGrpSpPr>
      <p:grpSpPr>
        <a:xfrm>
          <a:off x="0" y="0"/>
          <a:ext cx="0" cy="0"/>
          <a:chOff x="0" y="0"/>
          <a:chExt cx="0" cy="0"/>
        </a:xfrm>
      </p:grpSpPr>
      <p:pic>
        <p:nvPicPr>
          <p:cNvPr id="44" name="Google Shape;44;p7"/>
          <p:cNvPicPr preferRelativeResize="0"/>
          <p:nvPr/>
        </p:nvPicPr>
        <p:blipFill rotWithShape="1">
          <a:blip r:embed="rId2">
            <a:alphaModFix/>
          </a:blip>
          <a:srcRect t="11040" b="4622"/>
          <a:stretch/>
        </p:blipFill>
        <p:spPr>
          <a:xfrm>
            <a:off x="1" y="1"/>
            <a:ext cx="12192004" cy="6857999"/>
          </a:xfrm>
          <a:prstGeom prst="rect">
            <a:avLst/>
          </a:prstGeom>
          <a:noFill/>
          <a:ln>
            <a:noFill/>
          </a:ln>
        </p:spPr>
      </p:pic>
      <p:sp>
        <p:nvSpPr>
          <p:cNvPr id="45" name="Google Shape;45;p7"/>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46" name="Google Shape;46;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7" name="Google Shape;47;p7"/>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48" name="Google Shape;48;p7"/>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49" name="Google Shape;49;p7"/>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403747636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Title - 4">
  <p:cSld name="Title - 4">
    <p:spTree>
      <p:nvGrpSpPr>
        <p:cNvPr id="1" name="Shape 50"/>
        <p:cNvGrpSpPr/>
        <p:nvPr/>
      </p:nvGrpSpPr>
      <p:grpSpPr>
        <a:xfrm>
          <a:off x="0" y="0"/>
          <a:ext cx="0" cy="0"/>
          <a:chOff x="0" y="0"/>
          <a:chExt cx="0" cy="0"/>
        </a:xfrm>
      </p:grpSpPr>
      <p:pic>
        <p:nvPicPr>
          <p:cNvPr id="51" name="Google Shape;51;p8"/>
          <p:cNvPicPr preferRelativeResize="0"/>
          <p:nvPr/>
        </p:nvPicPr>
        <p:blipFill rotWithShape="1">
          <a:blip r:embed="rId2">
            <a:alphaModFix/>
          </a:blip>
          <a:srcRect l="15352" t="39768" r="23632" b="8738"/>
          <a:stretch/>
        </p:blipFill>
        <p:spPr>
          <a:xfrm>
            <a:off x="1" y="1"/>
            <a:ext cx="12192004" cy="6858001"/>
          </a:xfrm>
          <a:prstGeom prst="rect">
            <a:avLst/>
          </a:prstGeom>
          <a:noFill/>
          <a:ln>
            <a:noFill/>
          </a:ln>
        </p:spPr>
      </p:pic>
      <p:sp>
        <p:nvSpPr>
          <p:cNvPr id="52" name="Google Shape;52;p8"/>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53" name="Google Shape;53;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54" name="Google Shape;54;p8"/>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55" name="Google Shape;55;p8"/>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56" name="Google Shape;56;p8"/>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411372757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Title - 5">
  <p:cSld name="Title - 5">
    <p:spTree>
      <p:nvGrpSpPr>
        <p:cNvPr id="1" name="Shape 57"/>
        <p:cNvGrpSpPr/>
        <p:nvPr/>
      </p:nvGrpSpPr>
      <p:grpSpPr>
        <a:xfrm>
          <a:off x="0" y="0"/>
          <a:ext cx="0" cy="0"/>
          <a:chOff x="0" y="0"/>
          <a:chExt cx="0" cy="0"/>
        </a:xfrm>
      </p:grpSpPr>
      <p:sp>
        <p:nvSpPr>
          <p:cNvPr id="58" name="Google Shape;58;p9"/>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pic>
        <p:nvPicPr>
          <p:cNvPr id="59" name="Google Shape;59;p9"/>
          <p:cNvPicPr preferRelativeResize="0"/>
          <p:nvPr/>
        </p:nvPicPr>
        <p:blipFill rotWithShape="1">
          <a:blip r:embed="rId2">
            <a:alphaModFix/>
          </a:blip>
          <a:srcRect t="13259" b="2346"/>
          <a:stretch/>
        </p:blipFill>
        <p:spPr>
          <a:xfrm>
            <a:off x="1" y="1"/>
            <a:ext cx="12192004" cy="6858001"/>
          </a:xfrm>
          <a:prstGeom prst="rect">
            <a:avLst/>
          </a:prstGeom>
          <a:noFill/>
          <a:ln>
            <a:noFill/>
          </a:ln>
        </p:spPr>
      </p:pic>
      <p:sp>
        <p:nvSpPr>
          <p:cNvPr id="60" name="Google Shape;60;p9"/>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61" name="Google Shape;61;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62" name="Google Shape;62;p9"/>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63" name="Google Shape;63;p9"/>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64" name="Google Shape;64;p9"/>
          <p:cNvSpPr txBox="1">
            <a:spLocks noGrp="1"/>
          </p:cNvSpPr>
          <p:nvPr>
            <p:ph type="ctrTitle" idx="2"/>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245709488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Title - 6">
  <p:cSld name="Title - 6">
    <p:spTree>
      <p:nvGrpSpPr>
        <p:cNvPr id="1" name="Shape 65"/>
        <p:cNvGrpSpPr/>
        <p:nvPr/>
      </p:nvGrpSpPr>
      <p:grpSpPr>
        <a:xfrm>
          <a:off x="0" y="0"/>
          <a:ext cx="0" cy="0"/>
          <a:chOff x="0" y="0"/>
          <a:chExt cx="0" cy="0"/>
        </a:xfrm>
      </p:grpSpPr>
      <p:pic>
        <p:nvPicPr>
          <p:cNvPr id="66" name="Google Shape;66;p10"/>
          <p:cNvPicPr preferRelativeResize="0"/>
          <p:nvPr/>
        </p:nvPicPr>
        <p:blipFill rotWithShape="1">
          <a:blip r:embed="rId2">
            <a:alphaModFix/>
          </a:blip>
          <a:srcRect t="9918" b="5743"/>
          <a:stretch/>
        </p:blipFill>
        <p:spPr>
          <a:xfrm>
            <a:off x="1" y="1"/>
            <a:ext cx="12192004" cy="6857999"/>
          </a:xfrm>
          <a:prstGeom prst="rect">
            <a:avLst/>
          </a:prstGeom>
          <a:noFill/>
          <a:ln>
            <a:noFill/>
          </a:ln>
        </p:spPr>
      </p:pic>
      <p:sp>
        <p:nvSpPr>
          <p:cNvPr id="67" name="Google Shape;67;p10"/>
          <p:cNvSpPr/>
          <p:nvPr/>
        </p:nvSpPr>
        <p:spPr>
          <a:xfrm>
            <a:off x="10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68" name="Google Shape;68;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69" name="Google Shape;69;p10"/>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70" name="Google Shape;70;p10"/>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71" name="Google Shape;71;p10"/>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415797599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Title - 7">
  <p:cSld name="Title - 7">
    <p:spTree>
      <p:nvGrpSpPr>
        <p:cNvPr id="1" name="Shape 72"/>
        <p:cNvGrpSpPr/>
        <p:nvPr/>
      </p:nvGrpSpPr>
      <p:grpSpPr>
        <a:xfrm>
          <a:off x="0" y="0"/>
          <a:ext cx="0" cy="0"/>
          <a:chOff x="0" y="0"/>
          <a:chExt cx="0" cy="0"/>
        </a:xfrm>
      </p:grpSpPr>
      <p:pic>
        <p:nvPicPr>
          <p:cNvPr id="73" name="Google Shape;73;p11"/>
          <p:cNvPicPr preferRelativeResize="0"/>
          <p:nvPr/>
        </p:nvPicPr>
        <p:blipFill rotWithShape="1">
          <a:blip r:embed="rId2">
            <a:alphaModFix/>
          </a:blip>
          <a:srcRect l="7874" t="15495" r="18195" b="22149"/>
          <a:stretch/>
        </p:blipFill>
        <p:spPr>
          <a:xfrm>
            <a:off x="1" y="1"/>
            <a:ext cx="12192004" cy="6857999"/>
          </a:xfrm>
          <a:prstGeom prst="rect">
            <a:avLst/>
          </a:prstGeom>
          <a:noFill/>
          <a:ln>
            <a:noFill/>
          </a:ln>
        </p:spPr>
      </p:pic>
      <p:sp>
        <p:nvSpPr>
          <p:cNvPr id="74" name="Google Shape;74;p11"/>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75" name="Google Shape;75;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76" name="Google Shape;76;p11"/>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77" name="Google Shape;77;p11"/>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78" name="Google Shape;78;p11"/>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262838154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Title - 8">
  <p:cSld name="1_Title - 8">
    <p:spTree>
      <p:nvGrpSpPr>
        <p:cNvPr id="1" name="Shape 79"/>
        <p:cNvGrpSpPr/>
        <p:nvPr/>
      </p:nvGrpSpPr>
      <p:grpSpPr>
        <a:xfrm>
          <a:off x="0" y="0"/>
          <a:ext cx="0" cy="0"/>
          <a:chOff x="0" y="0"/>
          <a:chExt cx="0" cy="0"/>
        </a:xfrm>
      </p:grpSpPr>
      <p:pic>
        <p:nvPicPr>
          <p:cNvPr id="80" name="Google Shape;80;p12"/>
          <p:cNvPicPr preferRelativeResize="0"/>
          <p:nvPr/>
        </p:nvPicPr>
        <p:blipFill>
          <a:blip r:embed="rId2">
            <a:alphaModFix/>
          </a:blip>
          <a:stretch>
            <a:fillRect/>
          </a:stretch>
        </p:blipFill>
        <p:spPr>
          <a:xfrm rot="10800000" flipH="1">
            <a:off x="0" y="0"/>
            <a:ext cx="12192000" cy="6858000"/>
          </a:xfrm>
          <a:prstGeom prst="rect">
            <a:avLst/>
          </a:prstGeom>
          <a:noFill/>
          <a:ln>
            <a:noFill/>
          </a:ln>
        </p:spPr>
      </p:pic>
      <p:sp>
        <p:nvSpPr>
          <p:cNvPr id="81" name="Google Shape;81;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82" name="Google Shape;82;p12"/>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pic>
        <p:nvPicPr>
          <p:cNvPr id="83" name="Google Shape;83;p12"/>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
        <p:nvSpPr>
          <p:cNvPr id="84" name="Google Shape;84;p12"/>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151209545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Table of Contents - 1">
  <p:cSld name="Table of Contents - 1">
    <p:spTree>
      <p:nvGrpSpPr>
        <p:cNvPr id="1" name="Shape 85"/>
        <p:cNvGrpSpPr/>
        <p:nvPr/>
      </p:nvGrpSpPr>
      <p:grpSpPr>
        <a:xfrm>
          <a:off x="0" y="0"/>
          <a:ext cx="0" cy="0"/>
          <a:chOff x="0" y="0"/>
          <a:chExt cx="0" cy="0"/>
        </a:xfrm>
      </p:grpSpPr>
      <p:sp>
        <p:nvSpPr>
          <p:cNvPr id="86" name="Google Shape;86;p1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87" name="Google Shape;87;p13"/>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88" name="Google Shape;88;p13"/>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89" name="Google Shape;89;p13"/>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90" name="Google Shape;90;p13"/>
          <p:cNvPicPr preferRelativeResize="0"/>
          <p:nvPr/>
        </p:nvPicPr>
        <p:blipFill rotWithShape="1">
          <a:blip r:embed="rId2">
            <a:alphaModFix/>
          </a:blip>
          <a:srcRect l="5665" t="15229" r="5674" b="18242"/>
          <a:stretch/>
        </p:blipFill>
        <p:spPr>
          <a:xfrm>
            <a:off x="0" y="1"/>
            <a:ext cx="6096003" cy="6858001"/>
          </a:xfrm>
          <a:prstGeom prst="rect">
            <a:avLst/>
          </a:prstGeom>
          <a:noFill/>
          <a:ln>
            <a:noFill/>
          </a:ln>
        </p:spPr>
      </p:pic>
      <p:pic>
        <p:nvPicPr>
          <p:cNvPr id="91" name="Google Shape;91;p13"/>
          <p:cNvPicPr preferRelativeResize="0"/>
          <p:nvPr/>
        </p:nvPicPr>
        <p:blipFill rotWithShape="1">
          <a:blip r:embed="rId3">
            <a:alphaModFix/>
          </a:blip>
          <a:srcRect t="-10930" b="-10918"/>
          <a:stretch/>
        </p:blipFill>
        <p:spPr>
          <a:xfrm>
            <a:off x="201267" y="6217634"/>
            <a:ext cx="430701" cy="524799"/>
          </a:xfrm>
          <a:prstGeom prst="rect">
            <a:avLst/>
          </a:prstGeom>
          <a:noFill/>
          <a:ln>
            <a:noFill/>
          </a:ln>
        </p:spPr>
      </p:pic>
    </p:spTree>
    <p:extLst>
      <p:ext uri="{BB962C8B-B14F-4D97-AF65-F5344CB8AC3E}">
        <p14:creationId xmlns:p14="http://schemas.microsoft.com/office/powerpoint/2010/main" val="1759464345"/>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Table of Contents - 2">
  <p:cSld name="Table of Contents - 2">
    <p:spTree>
      <p:nvGrpSpPr>
        <p:cNvPr id="1" name="Shape 92"/>
        <p:cNvGrpSpPr/>
        <p:nvPr/>
      </p:nvGrpSpPr>
      <p:grpSpPr>
        <a:xfrm>
          <a:off x="0" y="0"/>
          <a:ext cx="0" cy="0"/>
          <a:chOff x="0" y="0"/>
          <a:chExt cx="0" cy="0"/>
        </a:xfrm>
      </p:grpSpPr>
      <p:sp>
        <p:nvSpPr>
          <p:cNvPr id="93" name="Google Shape;93;p1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94" name="Google Shape;94;p14"/>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95" name="Google Shape;95;p14"/>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96" name="Google Shape;96;p14"/>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97" name="Google Shape;97;p14"/>
          <p:cNvPicPr preferRelativeResize="0"/>
          <p:nvPr/>
        </p:nvPicPr>
        <p:blipFill rotWithShape="1">
          <a:blip r:embed="rId2">
            <a:alphaModFix/>
          </a:blip>
          <a:srcRect l="19047" r="21707"/>
          <a:stretch/>
        </p:blipFill>
        <p:spPr>
          <a:xfrm>
            <a:off x="1" y="1"/>
            <a:ext cx="6096001" cy="6858001"/>
          </a:xfrm>
          <a:prstGeom prst="rect">
            <a:avLst/>
          </a:prstGeom>
          <a:noFill/>
          <a:ln>
            <a:noFill/>
          </a:ln>
        </p:spPr>
      </p:pic>
      <p:pic>
        <p:nvPicPr>
          <p:cNvPr id="98" name="Google Shape;98;p14"/>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Tree>
    <p:extLst>
      <p:ext uri="{BB962C8B-B14F-4D97-AF65-F5344CB8AC3E}">
        <p14:creationId xmlns:p14="http://schemas.microsoft.com/office/powerpoint/2010/main" val="1744184443"/>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able of Contents - 3">
  <p:cSld name="Table of Contents - 3">
    <p:spTree>
      <p:nvGrpSpPr>
        <p:cNvPr id="1" name="Shape 99"/>
        <p:cNvGrpSpPr/>
        <p:nvPr/>
      </p:nvGrpSpPr>
      <p:grpSpPr>
        <a:xfrm>
          <a:off x="0" y="0"/>
          <a:ext cx="0" cy="0"/>
          <a:chOff x="0" y="0"/>
          <a:chExt cx="0" cy="0"/>
        </a:xfrm>
      </p:grpSpPr>
      <p:sp>
        <p:nvSpPr>
          <p:cNvPr id="100" name="Google Shape;100;p1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01" name="Google Shape;101;p15"/>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102" name="Google Shape;102;p15"/>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103" name="Google Shape;103;p15"/>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104" name="Google Shape;104;p15"/>
          <p:cNvPicPr preferRelativeResize="0"/>
          <p:nvPr/>
        </p:nvPicPr>
        <p:blipFill rotWithShape="1">
          <a:blip r:embed="rId2">
            <a:alphaModFix/>
          </a:blip>
          <a:srcRect l="19681" r="21074"/>
          <a:stretch/>
        </p:blipFill>
        <p:spPr>
          <a:xfrm>
            <a:off x="1" y="1"/>
            <a:ext cx="6096001" cy="6858001"/>
          </a:xfrm>
          <a:prstGeom prst="rect">
            <a:avLst/>
          </a:prstGeom>
          <a:noFill/>
          <a:ln>
            <a:noFill/>
          </a:ln>
        </p:spPr>
      </p:pic>
      <p:pic>
        <p:nvPicPr>
          <p:cNvPr id="105" name="Google Shape;105;p15"/>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Tree>
    <p:extLst>
      <p:ext uri="{BB962C8B-B14F-4D97-AF65-F5344CB8AC3E}">
        <p14:creationId xmlns:p14="http://schemas.microsoft.com/office/powerpoint/2010/main" val="2414588510"/>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Table of Contents - 4">
  <p:cSld name="Table of Contents - 4">
    <p:spTree>
      <p:nvGrpSpPr>
        <p:cNvPr id="1" name="Shape 106"/>
        <p:cNvGrpSpPr/>
        <p:nvPr/>
      </p:nvGrpSpPr>
      <p:grpSpPr>
        <a:xfrm>
          <a:off x="0" y="0"/>
          <a:ext cx="0" cy="0"/>
          <a:chOff x="0" y="0"/>
          <a:chExt cx="0" cy="0"/>
        </a:xfrm>
      </p:grpSpPr>
      <p:sp>
        <p:nvSpPr>
          <p:cNvPr id="107" name="Google Shape;107;p1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08" name="Google Shape;108;p16"/>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109" name="Google Shape;109;p16"/>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110" name="Google Shape;110;p16"/>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111" name="Google Shape;111;p16"/>
          <p:cNvPicPr preferRelativeResize="0"/>
          <p:nvPr/>
        </p:nvPicPr>
        <p:blipFill rotWithShape="1">
          <a:blip r:embed="rId2">
            <a:alphaModFix/>
          </a:blip>
          <a:srcRect l="10331" t="16222" r="5607" b="16215"/>
          <a:stretch/>
        </p:blipFill>
        <p:spPr>
          <a:xfrm>
            <a:off x="1" y="1"/>
            <a:ext cx="6096004" cy="6858001"/>
          </a:xfrm>
          <a:prstGeom prst="rect">
            <a:avLst/>
          </a:prstGeom>
          <a:noFill/>
          <a:ln>
            <a:noFill/>
          </a:ln>
        </p:spPr>
      </p:pic>
      <p:pic>
        <p:nvPicPr>
          <p:cNvPr id="112" name="Google Shape;112;p16"/>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Tree>
    <p:extLst>
      <p:ext uri="{BB962C8B-B14F-4D97-AF65-F5344CB8AC3E}">
        <p14:creationId xmlns:p14="http://schemas.microsoft.com/office/powerpoint/2010/main" val="2991329041"/>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Table of Contents - 5">
  <p:cSld name="Table of Contents - 5">
    <p:spTree>
      <p:nvGrpSpPr>
        <p:cNvPr id="1" name="Shape 113"/>
        <p:cNvGrpSpPr/>
        <p:nvPr/>
      </p:nvGrpSpPr>
      <p:grpSpPr>
        <a:xfrm>
          <a:off x="0" y="0"/>
          <a:ext cx="0" cy="0"/>
          <a:chOff x="0" y="0"/>
          <a:chExt cx="0" cy="0"/>
        </a:xfrm>
      </p:grpSpPr>
      <p:sp>
        <p:nvSpPr>
          <p:cNvPr id="114" name="Google Shape;114;p1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15" name="Google Shape;115;p17"/>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116" name="Google Shape;116;p17"/>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117" name="Google Shape;117;p17"/>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118" name="Google Shape;118;p17"/>
          <p:cNvPicPr preferRelativeResize="0"/>
          <p:nvPr/>
        </p:nvPicPr>
        <p:blipFill rotWithShape="1">
          <a:blip r:embed="rId2">
            <a:alphaModFix/>
          </a:blip>
          <a:srcRect t="16395" b="8569"/>
          <a:stretch/>
        </p:blipFill>
        <p:spPr>
          <a:xfrm>
            <a:off x="0" y="1"/>
            <a:ext cx="6096003" cy="6858001"/>
          </a:xfrm>
          <a:prstGeom prst="rect">
            <a:avLst/>
          </a:prstGeom>
          <a:noFill/>
          <a:ln>
            <a:noFill/>
          </a:ln>
        </p:spPr>
      </p:pic>
      <p:pic>
        <p:nvPicPr>
          <p:cNvPr id="119" name="Google Shape;119;p17"/>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Tree>
    <p:extLst>
      <p:ext uri="{BB962C8B-B14F-4D97-AF65-F5344CB8AC3E}">
        <p14:creationId xmlns:p14="http://schemas.microsoft.com/office/powerpoint/2010/main" val="2375575133"/>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Table of Contents - 6">
  <p:cSld name="Table of Contents - 6">
    <p:spTree>
      <p:nvGrpSpPr>
        <p:cNvPr id="1" name="Shape 120"/>
        <p:cNvGrpSpPr/>
        <p:nvPr/>
      </p:nvGrpSpPr>
      <p:grpSpPr>
        <a:xfrm>
          <a:off x="0" y="0"/>
          <a:ext cx="0" cy="0"/>
          <a:chOff x="0" y="0"/>
          <a:chExt cx="0" cy="0"/>
        </a:xfrm>
      </p:grpSpPr>
      <p:sp>
        <p:nvSpPr>
          <p:cNvPr id="121" name="Google Shape;121;p1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22" name="Google Shape;122;p18"/>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123" name="Google Shape;123;p18"/>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124" name="Google Shape;124;p18"/>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125" name="Google Shape;125;p18"/>
          <p:cNvPicPr preferRelativeResize="0"/>
          <p:nvPr/>
        </p:nvPicPr>
        <p:blipFill rotWithShape="1">
          <a:blip r:embed="rId2">
            <a:alphaModFix/>
          </a:blip>
          <a:srcRect l="18384" r="18377"/>
          <a:stretch/>
        </p:blipFill>
        <p:spPr>
          <a:xfrm>
            <a:off x="1" y="1"/>
            <a:ext cx="6096001" cy="6858001"/>
          </a:xfrm>
          <a:prstGeom prst="rect">
            <a:avLst/>
          </a:prstGeom>
          <a:noFill/>
          <a:ln>
            <a:noFill/>
          </a:ln>
        </p:spPr>
      </p:pic>
      <p:pic>
        <p:nvPicPr>
          <p:cNvPr id="126" name="Google Shape;126;p18"/>
          <p:cNvPicPr preferRelativeResize="0"/>
          <p:nvPr/>
        </p:nvPicPr>
        <p:blipFill rotWithShape="1">
          <a:blip r:embed="rId3">
            <a:alphaModFix/>
          </a:blip>
          <a:srcRect/>
          <a:stretch/>
        </p:blipFill>
        <p:spPr>
          <a:xfrm>
            <a:off x="201267" y="6264683"/>
            <a:ext cx="430701" cy="430701"/>
          </a:xfrm>
          <a:prstGeom prst="rect">
            <a:avLst/>
          </a:prstGeom>
          <a:noFill/>
          <a:ln>
            <a:noFill/>
          </a:ln>
        </p:spPr>
      </p:pic>
    </p:spTree>
    <p:extLst>
      <p:ext uri="{BB962C8B-B14F-4D97-AF65-F5344CB8AC3E}">
        <p14:creationId xmlns:p14="http://schemas.microsoft.com/office/powerpoint/2010/main" val="486314757"/>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Table of Contents - 7">
  <p:cSld name="Table of Contents - 7">
    <p:spTree>
      <p:nvGrpSpPr>
        <p:cNvPr id="1" name="Shape 127"/>
        <p:cNvGrpSpPr/>
        <p:nvPr/>
      </p:nvGrpSpPr>
      <p:grpSpPr>
        <a:xfrm>
          <a:off x="0" y="0"/>
          <a:ext cx="0" cy="0"/>
          <a:chOff x="0" y="0"/>
          <a:chExt cx="0" cy="0"/>
        </a:xfrm>
      </p:grpSpPr>
      <p:sp>
        <p:nvSpPr>
          <p:cNvPr id="128" name="Google Shape;128;p1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29" name="Google Shape;129;p19"/>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130" name="Google Shape;130;p19"/>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131" name="Google Shape;131;p19"/>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132" name="Google Shape;132;p19"/>
          <p:cNvPicPr preferRelativeResize="0"/>
          <p:nvPr/>
        </p:nvPicPr>
        <p:blipFill rotWithShape="1">
          <a:blip r:embed="rId2">
            <a:alphaModFix/>
          </a:blip>
          <a:srcRect l="22626" r="18129"/>
          <a:stretch/>
        </p:blipFill>
        <p:spPr>
          <a:xfrm>
            <a:off x="1" y="1"/>
            <a:ext cx="6096001" cy="6858001"/>
          </a:xfrm>
          <a:prstGeom prst="rect">
            <a:avLst/>
          </a:prstGeom>
          <a:noFill/>
          <a:ln>
            <a:noFill/>
          </a:ln>
        </p:spPr>
      </p:pic>
      <p:pic>
        <p:nvPicPr>
          <p:cNvPr id="133" name="Google Shape;133;p19"/>
          <p:cNvPicPr preferRelativeResize="0"/>
          <p:nvPr/>
        </p:nvPicPr>
        <p:blipFill rotWithShape="1">
          <a:blip r:embed="rId3">
            <a:alphaModFix/>
          </a:blip>
          <a:srcRect/>
          <a:stretch/>
        </p:blipFill>
        <p:spPr>
          <a:xfrm>
            <a:off x="201267" y="6264683"/>
            <a:ext cx="430701" cy="430701"/>
          </a:xfrm>
          <a:prstGeom prst="rect">
            <a:avLst/>
          </a:prstGeom>
          <a:noFill/>
          <a:ln>
            <a:noFill/>
          </a:ln>
        </p:spPr>
      </p:pic>
    </p:spTree>
    <p:extLst>
      <p:ext uri="{BB962C8B-B14F-4D97-AF65-F5344CB8AC3E}">
        <p14:creationId xmlns:p14="http://schemas.microsoft.com/office/powerpoint/2010/main" val="4102186883"/>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Table of Contents - 8">
  <p:cSld name="Table of Contents - 8">
    <p:spTree>
      <p:nvGrpSpPr>
        <p:cNvPr id="1" name="Shape 134"/>
        <p:cNvGrpSpPr/>
        <p:nvPr/>
      </p:nvGrpSpPr>
      <p:grpSpPr>
        <a:xfrm>
          <a:off x="0" y="0"/>
          <a:ext cx="0" cy="0"/>
          <a:chOff x="0" y="0"/>
          <a:chExt cx="0" cy="0"/>
        </a:xfrm>
      </p:grpSpPr>
      <p:sp>
        <p:nvSpPr>
          <p:cNvPr id="135" name="Google Shape;135;p2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36" name="Google Shape;136;p20"/>
          <p:cNvSpPr txBox="1"/>
          <p:nvPr/>
        </p:nvSpPr>
        <p:spPr>
          <a:xfrm>
            <a:off x="6096000" y="119315"/>
            <a:ext cx="6096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Table of Contents</a:t>
            </a:r>
            <a:endParaRPr sz="3067" b="1">
              <a:solidFill>
                <a:srgbClr val="00AB4E"/>
              </a:solidFill>
              <a:latin typeface="Poppins"/>
              <a:ea typeface="Poppins"/>
              <a:cs typeface="Poppins"/>
              <a:sym typeface="Poppins"/>
            </a:endParaRPr>
          </a:p>
        </p:txBody>
      </p:sp>
      <p:sp>
        <p:nvSpPr>
          <p:cNvPr id="137" name="Google Shape;137;p20"/>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sp>
        <p:nvSpPr>
          <p:cNvPr id="138" name="Google Shape;138;p20"/>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1pPr>
            <a:lvl2pPr marL="1219170" lvl="1"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2pPr>
            <a:lvl3pPr marL="1828754" lvl="2"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3pPr>
            <a:lvl4pPr marL="2438339" lvl="3"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4pPr>
            <a:lvl5pPr marL="3047924" lvl="4"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5pPr>
            <a:lvl6pPr marL="3657509" lvl="5"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6pPr>
            <a:lvl7pPr marL="4267093" lvl="6"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7pPr>
            <a:lvl8pPr marL="4876678" lvl="7"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8pPr>
            <a:lvl9pPr marL="5486263" lvl="8" indent="-448722" algn="r">
              <a:lnSpc>
                <a:spcPct val="115000"/>
              </a:lnSpc>
              <a:spcBef>
                <a:spcPts val="0"/>
              </a:spcBef>
              <a:spcAft>
                <a:spcPts val="0"/>
              </a:spcAft>
              <a:buClr>
                <a:schemeClr val="dk1"/>
              </a:buClr>
              <a:buSzPts val="1700"/>
              <a:buFont typeface="Poppins"/>
              <a:buChar char="■"/>
              <a:defRPr sz="2267">
                <a:solidFill>
                  <a:schemeClr val="dk1"/>
                </a:solidFill>
                <a:latin typeface="Poppins"/>
                <a:ea typeface="Poppins"/>
                <a:cs typeface="Poppins"/>
                <a:sym typeface="Poppins"/>
              </a:defRPr>
            </a:lvl9pPr>
          </a:lstStyle>
          <a:p>
            <a:endParaRPr/>
          </a:p>
        </p:txBody>
      </p:sp>
      <p:pic>
        <p:nvPicPr>
          <p:cNvPr id="139" name="Google Shape;139;p20"/>
          <p:cNvPicPr preferRelativeResize="0"/>
          <p:nvPr/>
        </p:nvPicPr>
        <p:blipFill rotWithShape="1">
          <a:blip r:embed="rId2">
            <a:alphaModFix/>
          </a:blip>
          <a:srcRect l="17125" t="25735" r="14755" b="23192"/>
          <a:stretch/>
        </p:blipFill>
        <p:spPr>
          <a:xfrm>
            <a:off x="1" y="1"/>
            <a:ext cx="6096004" cy="6858001"/>
          </a:xfrm>
          <a:prstGeom prst="rect">
            <a:avLst/>
          </a:prstGeom>
          <a:noFill/>
          <a:ln>
            <a:noFill/>
          </a:ln>
        </p:spPr>
      </p:pic>
      <p:pic>
        <p:nvPicPr>
          <p:cNvPr id="140" name="Google Shape;140;p20"/>
          <p:cNvPicPr preferRelativeResize="0"/>
          <p:nvPr/>
        </p:nvPicPr>
        <p:blipFill rotWithShape="1">
          <a:blip r:embed="rId3">
            <a:alphaModFix/>
          </a:blip>
          <a:srcRect r="59468"/>
          <a:stretch/>
        </p:blipFill>
        <p:spPr>
          <a:xfrm>
            <a:off x="201269" y="6287218"/>
            <a:ext cx="430700" cy="385633"/>
          </a:xfrm>
          <a:prstGeom prst="rect">
            <a:avLst/>
          </a:prstGeom>
          <a:noFill/>
          <a:ln>
            <a:noFill/>
          </a:ln>
        </p:spPr>
      </p:pic>
    </p:spTree>
    <p:extLst>
      <p:ext uri="{BB962C8B-B14F-4D97-AF65-F5344CB8AC3E}">
        <p14:creationId xmlns:p14="http://schemas.microsoft.com/office/powerpoint/2010/main" val="3453690696"/>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Meet the Team 8">
  <p:cSld name="Meet the Team 8">
    <p:spTree>
      <p:nvGrpSpPr>
        <p:cNvPr id="1" name="Shape 141"/>
        <p:cNvGrpSpPr/>
        <p:nvPr/>
      </p:nvGrpSpPr>
      <p:grpSpPr>
        <a:xfrm>
          <a:off x="0" y="0"/>
          <a:ext cx="0" cy="0"/>
          <a:chOff x="0" y="0"/>
          <a:chExt cx="0" cy="0"/>
        </a:xfrm>
      </p:grpSpPr>
      <p:sp>
        <p:nvSpPr>
          <p:cNvPr id="142" name="Google Shape;142;p2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43" name="Google Shape;143;p21"/>
          <p:cNvSpPr>
            <a:spLocks noGrp="1"/>
          </p:cNvSpPr>
          <p:nvPr>
            <p:ph type="pic" idx="2"/>
          </p:nvPr>
        </p:nvSpPr>
        <p:spPr>
          <a:xfrm>
            <a:off x="1506177" y="1232568"/>
            <a:ext cx="1686800" cy="1686800"/>
          </a:xfrm>
          <a:prstGeom prst="rect">
            <a:avLst/>
          </a:prstGeom>
          <a:noFill/>
          <a:ln>
            <a:noFill/>
          </a:ln>
        </p:spPr>
        <p:txBody>
          <a:bodyPr/>
          <a:lstStyle/>
          <a:p>
            <a:endParaRPr lang="en-US"/>
          </a:p>
        </p:txBody>
      </p:sp>
      <p:sp>
        <p:nvSpPr>
          <p:cNvPr id="144" name="Google Shape;144;p21"/>
          <p:cNvSpPr>
            <a:spLocks noGrp="1"/>
          </p:cNvSpPr>
          <p:nvPr>
            <p:ph type="pic" idx="3"/>
          </p:nvPr>
        </p:nvSpPr>
        <p:spPr>
          <a:xfrm>
            <a:off x="3968767" y="1232568"/>
            <a:ext cx="1686800" cy="1686800"/>
          </a:xfrm>
          <a:prstGeom prst="rect">
            <a:avLst/>
          </a:prstGeom>
          <a:noFill/>
          <a:ln>
            <a:noFill/>
          </a:ln>
        </p:spPr>
        <p:txBody>
          <a:bodyPr/>
          <a:lstStyle/>
          <a:p>
            <a:endParaRPr lang="en-US"/>
          </a:p>
        </p:txBody>
      </p:sp>
      <p:sp>
        <p:nvSpPr>
          <p:cNvPr id="145" name="Google Shape;145;p21"/>
          <p:cNvSpPr>
            <a:spLocks noGrp="1"/>
          </p:cNvSpPr>
          <p:nvPr>
            <p:ph type="pic" idx="4"/>
          </p:nvPr>
        </p:nvSpPr>
        <p:spPr>
          <a:xfrm>
            <a:off x="1506177" y="3918687"/>
            <a:ext cx="1686800" cy="1686800"/>
          </a:xfrm>
          <a:prstGeom prst="rect">
            <a:avLst/>
          </a:prstGeom>
          <a:noFill/>
          <a:ln>
            <a:noFill/>
          </a:ln>
        </p:spPr>
        <p:txBody>
          <a:bodyPr/>
          <a:lstStyle/>
          <a:p>
            <a:endParaRPr lang="en-US"/>
          </a:p>
        </p:txBody>
      </p:sp>
      <p:sp>
        <p:nvSpPr>
          <p:cNvPr id="146" name="Google Shape;146;p21"/>
          <p:cNvSpPr>
            <a:spLocks noGrp="1"/>
          </p:cNvSpPr>
          <p:nvPr>
            <p:ph type="pic" idx="5"/>
          </p:nvPr>
        </p:nvSpPr>
        <p:spPr>
          <a:xfrm>
            <a:off x="3968767" y="3918687"/>
            <a:ext cx="1686800" cy="1686800"/>
          </a:xfrm>
          <a:prstGeom prst="rect">
            <a:avLst/>
          </a:prstGeom>
          <a:noFill/>
          <a:ln>
            <a:noFill/>
          </a:ln>
        </p:spPr>
        <p:txBody>
          <a:bodyPr/>
          <a:lstStyle/>
          <a:p>
            <a:endParaRPr lang="en-US"/>
          </a:p>
        </p:txBody>
      </p:sp>
      <p:sp>
        <p:nvSpPr>
          <p:cNvPr id="147" name="Google Shape;147;p21"/>
          <p:cNvSpPr txBox="1">
            <a:spLocks noGrp="1"/>
          </p:cNvSpPr>
          <p:nvPr>
            <p:ph type="ctrTitle"/>
          </p:nvPr>
        </p:nvSpPr>
        <p:spPr>
          <a:xfrm>
            <a:off x="3318567"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48" name="Google Shape;148;p21"/>
          <p:cNvSpPr txBox="1">
            <a:spLocks noGrp="1"/>
          </p:cNvSpPr>
          <p:nvPr>
            <p:ph type="subTitle" idx="1"/>
          </p:nvPr>
        </p:nvSpPr>
        <p:spPr>
          <a:xfrm>
            <a:off x="3318567"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49" name="Google Shape;149;p21"/>
          <p:cNvSpPr txBox="1">
            <a:spLocks noGrp="1"/>
          </p:cNvSpPr>
          <p:nvPr>
            <p:ph type="ctrTitle" idx="6"/>
          </p:nvPr>
        </p:nvSpPr>
        <p:spPr>
          <a:xfrm>
            <a:off x="976177" y="309180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50" name="Google Shape;150;p21"/>
          <p:cNvSpPr txBox="1">
            <a:spLocks noGrp="1"/>
          </p:cNvSpPr>
          <p:nvPr>
            <p:ph type="subTitle" idx="7"/>
          </p:nvPr>
        </p:nvSpPr>
        <p:spPr>
          <a:xfrm>
            <a:off x="976177" y="3327980"/>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51" name="Google Shape;151;p21"/>
          <p:cNvSpPr txBox="1">
            <a:spLocks noGrp="1"/>
          </p:cNvSpPr>
          <p:nvPr>
            <p:ph type="ctrTitle" idx="8"/>
          </p:nvPr>
        </p:nvSpPr>
        <p:spPr>
          <a:xfrm>
            <a:off x="3468967"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52" name="Google Shape;152;p21"/>
          <p:cNvSpPr txBox="1">
            <a:spLocks noGrp="1"/>
          </p:cNvSpPr>
          <p:nvPr>
            <p:ph type="subTitle" idx="9"/>
          </p:nvPr>
        </p:nvSpPr>
        <p:spPr>
          <a:xfrm>
            <a:off x="3468967"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53" name="Google Shape;153;p21"/>
          <p:cNvSpPr txBox="1">
            <a:spLocks noGrp="1"/>
          </p:cNvSpPr>
          <p:nvPr>
            <p:ph type="ctrTitle" idx="13"/>
          </p:nvPr>
        </p:nvSpPr>
        <p:spPr>
          <a:xfrm>
            <a:off x="1006377"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54" name="Google Shape;154;p21"/>
          <p:cNvSpPr txBox="1">
            <a:spLocks noGrp="1"/>
          </p:cNvSpPr>
          <p:nvPr>
            <p:ph type="subTitle" idx="14"/>
          </p:nvPr>
        </p:nvSpPr>
        <p:spPr>
          <a:xfrm>
            <a:off x="1006377"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55" name="Google Shape;155;p21"/>
          <p:cNvSpPr>
            <a:spLocks noGrp="1"/>
          </p:cNvSpPr>
          <p:nvPr>
            <p:ph type="pic" idx="15"/>
          </p:nvPr>
        </p:nvSpPr>
        <p:spPr>
          <a:xfrm>
            <a:off x="6429033" y="1232568"/>
            <a:ext cx="1686800" cy="1686800"/>
          </a:xfrm>
          <a:prstGeom prst="rect">
            <a:avLst/>
          </a:prstGeom>
          <a:noFill/>
          <a:ln>
            <a:noFill/>
          </a:ln>
        </p:spPr>
        <p:txBody>
          <a:bodyPr/>
          <a:lstStyle/>
          <a:p>
            <a:endParaRPr lang="en-US"/>
          </a:p>
        </p:txBody>
      </p:sp>
      <p:sp>
        <p:nvSpPr>
          <p:cNvPr id="156" name="Google Shape;156;p21"/>
          <p:cNvSpPr>
            <a:spLocks noGrp="1"/>
          </p:cNvSpPr>
          <p:nvPr>
            <p:ph type="pic" idx="16"/>
          </p:nvPr>
        </p:nvSpPr>
        <p:spPr>
          <a:xfrm>
            <a:off x="6429033" y="3918687"/>
            <a:ext cx="1686800" cy="1686800"/>
          </a:xfrm>
          <a:prstGeom prst="rect">
            <a:avLst/>
          </a:prstGeom>
          <a:noFill/>
          <a:ln>
            <a:noFill/>
          </a:ln>
        </p:spPr>
        <p:txBody>
          <a:bodyPr/>
          <a:lstStyle/>
          <a:p>
            <a:endParaRPr lang="en-US"/>
          </a:p>
        </p:txBody>
      </p:sp>
      <p:sp>
        <p:nvSpPr>
          <p:cNvPr id="157" name="Google Shape;157;p21"/>
          <p:cNvSpPr txBox="1">
            <a:spLocks noGrp="1"/>
          </p:cNvSpPr>
          <p:nvPr>
            <p:ph type="ctrTitle" idx="17"/>
          </p:nvPr>
        </p:nvSpPr>
        <p:spPr>
          <a:xfrm>
            <a:off x="5778833"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58" name="Google Shape;158;p21"/>
          <p:cNvSpPr txBox="1">
            <a:spLocks noGrp="1"/>
          </p:cNvSpPr>
          <p:nvPr>
            <p:ph type="subTitle" idx="18"/>
          </p:nvPr>
        </p:nvSpPr>
        <p:spPr>
          <a:xfrm>
            <a:off x="5778833"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59" name="Google Shape;159;p21"/>
          <p:cNvSpPr txBox="1">
            <a:spLocks noGrp="1"/>
          </p:cNvSpPr>
          <p:nvPr>
            <p:ph type="ctrTitle" idx="19"/>
          </p:nvPr>
        </p:nvSpPr>
        <p:spPr>
          <a:xfrm>
            <a:off x="5929233"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60" name="Google Shape;160;p21"/>
          <p:cNvSpPr txBox="1">
            <a:spLocks noGrp="1"/>
          </p:cNvSpPr>
          <p:nvPr>
            <p:ph type="subTitle" idx="20"/>
          </p:nvPr>
        </p:nvSpPr>
        <p:spPr>
          <a:xfrm>
            <a:off x="5929233"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61" name="Google Shape;161;p21"/>
          <p:cNvSpPr>
            <a:spLocks noGrp="1"/>
          </p:cNvSpPr>
          <p:nvPr>
            <p:ph type="pic" idx="21"/>
          </p:nvPr>
        </p:nvSpPr>
        <p:spPr>
          <a:xfrm>
            <a:off x="8878845" y="1232568"/>
            <a:ext cx="1686800" cy="1686800"/>
          </a:xfrm>
          <a:prstGeom prst="rect">
            <a:avLst/>
          </a:prstGeom>
          <a:noFill/>
          <a:ln>
            <a:noFill/>
          </a:ln>
        </p:spPr>
        <p:txBody>
          <a:bodyPr/>
          <a:lstStyle/>
          <a:p>
            <a:endParaRPr lang="en-US"/>
          </a:p>
        </p:txBody>
      </p:sp>
      <p:sp>
        <p:nvSpPr>
          <p:cNvPr id="162" name="Google Shape;162;p21"/>
          <p:cNvSpPr>
            <a:spLocks noGrp="1"/>
          </p:cNvSpPr>
          <p:nvPr>
            <p:ph type="pic" idx="22"/>
          </p:nvPr>
        </p:nvSpPr>
        <p:spPr>
          <a:xfrm>
            <a:off x="8878845" y="3918687"/>
            <a:ext cx="1686800" cy="1686800"/>
          </a:xfrm>
          <a:prstGeom prst="rect">
            <a:avLst/>
          </a:prstGeom>
          <a:noFill/>
          <a:ln>
            <a:noFill/>
          </a:ln>
        </p:spPr>
        <p:txBody>
          <a:bodyPr/>
          <a:lstStyle/>
          <a:p>
            <a:endParaRPr lang="en-US"/>
          </a:p>
        </p:txBody>
      </p:sp>
      <p:sp>
        <p:nvSpPr>
          <p:cNvPr id="163" name="Google Shape;163;p21"/>
          <p:cNvSpPr txBox="1">
            <a:spLocks noGrp="1"/>
          </p:cNvSpPr>
          <p:nvPr>
            <p:ph type="ctrTitle" idx="23"/>
          </p:nvPr>
        </p:nvSpPr>
        <p:spPr>
          <a:xfrm>
            <a:off x="8228645"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64" name="Google Shape;164;p21"/>
          <p:cNvSpPr txBox="1">
            <a:spLocks noGrp="1"/>
          </p:cNvSpPr>
          <p:nvPr>
            <p:ph type="subTitle" idx="24"/>
          </p:nvPr>
        </p:nvSpPr>
        <p:spPr>
          <a:xfrm>
            <a:off x="8228645"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65" name="Google Shape;165;p21"/>
          <p:cNvSpPr txBox="1">
            <a:spLocks noGrp="1"/>
          </p:cNvSpPr>
          <p:nvPr>
            <p:ph type="ctrTitle" idx="25"/>
          </p:nvPr>
        </p:nvSpPr>
        <p:spPr>
          <a:xfrm>
            <a:off x="8379045"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66" name="Google Shape;166;p21"/>
          <p:cNvSpPr txBox="1">
            <a:spLocks noGrp="1"/>
          </p:cNvSpPr>
          <p:nvPr>
            <p:ph type="subTitle" idx="26"/>
          </p:nvPr>
        </p:nvSpPr>
        <p:spPr>
          <a:xfrm>
            <a:off x="8379045"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67" name="Google Shape;167;p21"/>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pic>
        <p:nvPicPr>
          <p:cNvPr id="168" name="Google Shape;168;p21"/>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134268618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Meet the Team 7">
  <p:cSld name="Meet the Team 7">
    <p:spTree>
      <p:nvGrpSpPr>
        <p:cNvPr id="1" name="Shape 169"/>
        <p:cNvGrpSpPr/>
        <p:nvPr/>
      </p:nvGrpSpPr>
      <p:grpSpPr>
        <a:xfrm>
          <a:off x="0" y="0"/>
          <a:ext cx="0" cy="0"/>
          <a:chOff x="0" y="0"/>
          <a:chExt cx="0" cy="0"/>
        </a:xfrm>
      </p:grpSpPr>
      <p:sp>
        <p:nvSpPr>
          <p:cNvPr id="170" name="Google Shape;170;p2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71" name="Google Shape;171;p22"/>
          <p:cNvSpPr>
            <a:spLocks noGrp="1"/>
          </p:cNvSpPr>
          <p:nvPr>
            <p:ph type="pic" idx="2"/>
          </p:nvPr>
        </p:nvSpPr>
        <p:spPr>
          <a:xfrm>
            <a:off x="1506177" y="1232568"/>
            <a:ext cx="1686800" cy="1686800"/>
          </a:xfrm>
          <a:prstGeom prst="rect">
            <a:avLst/>
          </a:prstGeom>
          <a:noFill/>
          <a:ln>
            <a:noFill/>
          </a:ln>
        </p:spPr>
        <p:txBody>
          <a:bodyPr/>
          <a:lstStyle/>
          <a:p>
            <a:endParaRPr lang="en-US"/>
          </a:p>
        </p:txBody>
      </p:sp>
      <p:sp>
        <p:nvSpPr>
          <p:cNvPr id="172" name="Google Shape;172;p22"/>
          <p:cNvSpPr>
            <a:spLocks noGrp="1"/>
          </p:cNvSpPr>
          <p:nvPr>
            <p:ph type="pic" idx="3"/>
          </p:nvPr>
        </p:nvSpPr>
        <p:spPr>
          <a:xfrm>
            <a:off x="3968767" y="1232568"/>
            <a:ext cx="1686800" cy="1686800"/>
          </a:xfrm>
          <a:prstGeom prst="rect">
            <a:avLst/>
          </a:prstGeom>
          <a:noFill/>
          <a:ln>
            <a:noFill/>
          </a:ln>
        </p:spPr>
        <p:txBody>
          <a:bodyPr/>
          <a:lstStyle/>
          <a:p>
            <a:endParaRPr lang="en-US"/>
          </a:p>
        </p:txBody>
      </p:sp>
      <p:sp>
        <p:nvSpPr>
          <p:cNvPr id="173" name="Google Shape;173;p22"/>
          <p:cNvSpPr>
            <a:spLocks noGrp="1"/>
          </p:cNvSpPr>
          <p:nvPr>
            <p:ph type="pic" idx="4"/>
          </p:nvPr>
        </p:nvSpPr>
        <p:spPr>
          <a:xfrm>
            <a:off x="2791177" y="3918687"/>
            <a:ext cx="1686800" cy="1686800"/>
          </a:xfrm>
          <a:prstGeom prst="rect">
            <a:avLst/>
          </a:prstGeom>
          <a:noFill/>
          <a:ln>
            <a:noFill/>
          </a:ln>
        </p:spPr>
        <p:txBody>
          <a:bodyPr/>
          <a:lstStyle/>
          <a:p>
            <a:endParaRPr lang="en-US"/>
          </a:p>
        </p:txBody>
      </p:sp>
      <p:sp>
        <p:nvSpPr>
          <p:cNvPr id="174" name="Google Shape;174;p22"/>
          <p:cNvSpPr>
            <a:spLocks noGrp="1"/>
          </p:cNvSpPr>
          <p:nvPr>
            <p:ph type="pic" idx="5"/>
          </p:nvPr>
        </p:nvSpPr>
        <p:spPr>
          <a:xfrm>
            <a:off x="5253767" y="3918687"/>
            <a:ext cx="1686800" cy="1686800"/>
          </a:xfrm>
          <a:prstGeom prst="rect">
            <a:avLst/>
          </a:prstGeom>
          <a:noFill/>
          <a:ln>
            <a:noFill/>
          </a:ln>
        </p:spPr>
        <p:txBody>
          <a:bodyPr/>
          <a:lstStyle/>
          <a:p>
            <a:endParaRPr lang="en-US"/>
          </a:p>
        </p:txBody>
      </p:sp>
      <p:sp>
        <p:nvSpPr>
          <p:cNvPr id="175" name="Google Shape;175;p22"/>
          <p:cNvSpPr txBox="1">
            <a:spLocks noGrp="1"/>
          </p:cNvSpPr>
          <p:nvPr>
            <p:ph type="ctrTitle"/>
          </p:nvPr>
        </p:nvSpPr>
        <p:spPr>
          <a:xfrm>
            <a:off x="3318567"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76" name="Google Shape;176;p22"/>
          <p:cNvSpPr txBox="1">
            <a:spLocks noGrp="1"/>
          </p:cNvSpPr>
          <p:nvPr>
            <p:ph type="subTitle" idx="1"/>
          </p:nvPr>
        </p:nvSpPr>
        <p:spPr>
          <a:xfrm>
            <a:off x="3318567"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77" name="Google Shape;177;p22"/>
          <p:cNvSpPr txBox="1">
            <a:spLocks noGrp="1"/>
          </p:cNvSpPr>
          <p:nvPr>
            <p:ph type="ctrTitle" idx="6"/>
          </p:nvPr>
        </p:nvSpPr>
        <p:spPr>
          <a:xfrm>
            <a:off x="976177" y="309180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78" name="Google Shape;178;p22"/>
          <p:cNvSpPr txBox="1">
            <a:spLocks noGrp="1"/>
          </p:cNvSpPr>
          <p:nvPr>
            <p:ph type="subTitle" idx="7"/>
          </p:nvPr>
        </p:nvSpPr>
        <p:spPr>
          <a:xfrm>
            <a:off x="976177" y="3327980"/>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79" name="Google Shape;179;p22"/>
          <p:cNvSpPr txBox="1">
            <a:spLocks noGrp="1"/>
          </p:cNvSpPr>
          <p:nvPr>
            <p:ph type="ctrTitle" idx="8"/>
          </p:nvPr>
        </p:nvSpPr>
        <p:spPr>
          <a:xfrm>
            <a:off x="4753967"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80" name="Google Shape;180;p22"/>
          <p:cNvSpPr txBox="1">
            <a:spLocks noGrp="1"/>
          </p:cNvSpPr>
          <p:nvPr>
            <p:ph type="subTitle" idx="9"/>
          </p:nvPr>
        </p:nvSpPr>
        <p:spPr>
          <a:xfrm>
            <a:off x="4753967"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81" name="Google Shape;181;p22"/>
          <p:cNvSpPr txBox="1">
            <a:spLocks noGrp="1"/>
          </p:cNvSpPr>
          <p:nvPr>
            <p:ph type="ctrTitle" idx="13"/>
          </p:nvPr>
        </p:nvSpPr>
        <p:spPr>
          <a:xfrm>
            <a:off x="2291377"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82" name="Google Shape;182;p22"/>
          <p:cNvSpPr txBox="1">
            <a:spLocks noGrp="1"/>
          </p:cNvSpPr>
          <p:nvPr>
            <p:ph type="subTitle" idx="14"/>
          </p:nvPr>
        </p:nvSpPr>
        <p:spPr>
          <a:xfrm>
            <a:off x="2291377"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83" name="Google Shape;183;p22"/>
          <p:cNvSpPr>
            <a:spLocks noGrp="1"/>
          </p:cNvSpPr>
          <p:nvPr>
            <p:ph type="pic" idx="15"/>
          </p:nvPr>
        </p:nvSpPr>
        <p:spPr>
          <a:xfrm>
            <a:off x="6429033" y="1232568"/>
            <a:ext cx="1686800" cy="1686800"/>
          </a:xfrm>
          <a:prstGeom prst="rect">
            <a:avLst/>
          </a:prstGeom>
          <a:noFill/>
          <a:ln>
            <a:noFill/>
          </a:ln>
        </p:spPr>
        <p:txBody>
          <a:bodyPr/>
          <a:lstStyle/>
          <a:p>
            <a:endParaRPr lang="en-US"/>
          </a:p>
        </p:txBody>
      </p:sp>
      <p:sp>
        <p:nvSpPr>
          <p:cNvPr id="184" name="Google Shape;184;p22"/>
          <p:cNvSpPr>
            <a:spLocks noGrp="1"/>
          </p:cNvSpPr>
          <p:nvPr>
            <p:ph type="pic" idx="16"/>
          </p:nvPr>
        </p:nvSpPr>
        <p:spPr>
          <a:xfrm>
            <a:off x="7714033" y="3918687"/>
            <a:ext cx="1686800" cy="1686800"/>
          </a:xfrm>
          <a:prstGeom prst="rect">
            <a:avLst/>
          </a:prstGeom>
          <a:noFill/>
          <a:ln>
            <a:noFill/>
          </a:ln>
        </p:spPr>
        <p:txBody>
          <a:bodyPr/>
          <a:lstStyle/>
          <a:p>
            <a:endParaRPr lang="en-US"/>
          </a:p>
        </p:txBody>
      </p:sp>
      <p:sp>
        <p:nvSpPr>
          <p:cNvPr id="185" name="Google Shape;185;p22"/>
          <p:cNvSpPr txBox="1">
            <a:spLocks noGrp="1"/>
          </p:cNvSpPr>
          <p:nvPr>
            <p:ph type="ctrTitle" idx="17"/>
          </p:nvPr>
        </p:nvSpPr>
        <p:spPr>
          <a:xfrm>
            <a:off x="5778833"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86" name="Google Shape;186;p22"/>
          <p:cNvSpPr txBox="1">
            <a:spLocks noGrp="1"/>
          </p:cNvSpPr>
          <p:nvPr>
            <p:ph type="subTitle" idx="18"/>
          </p:nvPr>
        </p:nvSpPr>
        <p:spPr>
          <a:xfrm>
            <a:off x="5778833"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87" name="Google Shape;187;p22"/>
          <p:cNvSpPr txBox="1">
            <a:spLocks noGrp="1"/>
          </p:cNvSpPr>
          <p:nvPr>
            <p:ph type="ctrTitle" idx="19"/>
          </p:nvPr>
        </p:nvSpPr>
        <p:spPr>
          <a:xfrm>
            <a:off x="7214233"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88" name="Google Shape;188;p22"/>
          <p:cNvSpPr txBox="1">
            <a:spLocks noGrp="1"/>
          </p:cNvSpPr>
          <p:nvPr>
            <p:ph type="subTitle" idx="20"/>
          </p:nvPr>
        </p:nvSpPr>
        <p:spPr>
          <a:xfrm>
            <a:off x="7214233"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89" name="Google Shape;189;p22"/>
          <p:cNvSpPr>
            <a:spLocks noGrp="1"/>
          </p:cNvSpPr>
          <p:nvPr>
            <p:ph type="pic" idx="21"/>
          </p:nvPr>
        </p:nvSpPr>
        <p:spPr>
          <a:xfrm>
            <a:off x="8878845" y="1232568"/>
            <a:ext cx="1686800" cy="1686800"/>
          </a:xfrm>
          <a:prstGeom prst="rect">
            <a:avLst/>
          </a:prstGeom>
          <a:noFill/>
          <a:ln>
            <a:noFill/>
          </a:ln>
        </p:spPr>
        <p:txBody>
          <a:bodyPr/>
          <a:lstStyle/>
          <a:p>
            <a:endParaRPr lang="en-US"/>
          </a:p>
        </p:txBody>
      </p:sp>
      <p:sp>
        <p:nvSpPr>
          <p:cNvPr id="190" name="Google Shape;190;p22"/>
          <p:cNvSpPr txBox="1">
            <a:spLocks noGrp="1"/>
          </p:cNvSpPr>
          <p:nvPr>
            <p:ph type="ctrTitle" idx="22"/>
          </p:nvPr>
        </p:nvSpPr>
        <p:spPr>
          <a:xfrm>
            <a:off x="8228645"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191" name="Google Shape;191;p22"/>
          <p:cNvSpPr txBox="1">
            <a:spLocks noGrp="1"/>
          </p:cNvSpPr>
          <p:nvPr>
            <p:ph type="subTitle" idx="23"/>
          </p:nvPr>
        </p:nvSpPr>
        <p:spPr>
          <a:xfrm>
            <a:off x="8228645"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92" name="Google Shape;192;p22"/>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pic>
        <p:nvPicPr>
          <p:cNvPr id="193" name="Google Shape;193;p22"/>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284684427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Meet the Team 6">
  <p:cSld name="Meet the Team 6">
    <p:spTree>
      <p:nvGrpSpPr>
        <p:cNvPr id="1" name="Shape 194"/>
        <p:cNvGrpSpPr/>
        <p:nvPr/>
      </p:nvGrpSpPr>
      <p:grpSpPr>
        <a:xfrm>
          <a:off x="0" y="0"/>
          <a:ext cx="0" cy="0"/>
          <a:chOff x="0" y="0"/>
          <a:chExt cx="0" cy="0"/>
        </a:xfrm>
      </p:grpSpPr>
      <p:sp>
        <p:nvSpPr>
          <p:cNvPr id="195" name="Google Shape;195;p2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96" name="Google Shape;196;p23"/>
          <p:cNvSpPr>
            <a:spLocks noGrp="1"/>
          </p:cNvSpPr>
          <p:nvPr>
            <p:ph type="pic" idx="2"/>
          </p:nvPr>
        </p:nvSpPr>
        <p:spPr>
          <a:xfrm>
            <a:off x="2731077" y="1232568"/>
            <a:ext cx="1686800" cy="1686800"/>
          </a:xfrm>
          <a:prstGeom prst="rect">
            <a:avLst/>
          </a:prstGeom>
          <a:noFill/>
          <a:ln>
            <a:noFill/>
          </a:ln>
        </p:spPr>
        <p:txBody>
          <a:bodyPr/>
          <a:lstStyle/>
          <a:p>
            <a:endParaRPr lang="en-US"/>
          </a:p>
        </p:txBody>
      </p:sp>
      <p:sp>
        <p:nvSpPr>
          <p:cNvPr id="197" name="Google Shape;197;p23"/>
          <p:cNvSpPr>
            <a:spLocks noGrp="1"/>
          </p:cNvSpPr>
          <p:nvPr>
            <p:ph type="pic" idx="3"/>
          </p:nvPr>
        </p:nvSpPr>
        <p:spPr>
          <a:xfrm>
            <a:off x="5193667" y="1232568"/>
            <a:ext cx="1686800" cy="1686800"/>
          </a:xfrm>
          <a:prstGeom prst="rect">
            <a:avLst/>
          </a:prstGeom>
          <a:noFill/>
          <a:ln>
            <a:noFill/>
          </a:ln>
        </p:spPr>
        <p:txBody>
          <a:bodyPr/>
          <a:lstStyle/>
          <a:p>
            <a:endParaRPr lang="en-US"/>
          </a:p>
        </p:txBody>
      </p:sp>
      <p:sp>
        <p:nvSpPr>
          <p:cNvPr id="198" name="Google Shape;198;p23"/>
          <p:cNvSpPr>
            <a:spLocks noGrp="1"/>
          </p:cNvSpPr>
          <p:nvPr>
            <p:ph type="pic" idx="4"/>
          </p:nvPr>
        </p:nvSpPr>
        <p:spPr>
          <a:xfrm>
            <a:off x="2791177" y="3918687"/>
            <a:ext cx="1686800" cy="1686800"/>
          </a:xfrm>
          <a:prstGeom prst="rect">
            <a:avLst/>
          </a:prstGeom>
          <a:noFill/>
          <a:ln>
            <a:noFill/>
          </a:ln>
        </p:spPr>
        <p:txBody>
          <a:bodyPr/>
          <a:lstStyle/>
          <a:p>
            <a:endParaRPr lang="en-US"/>
          </a:p>
        </p:txBody>
      </p:sp>
      <p:sp>
        <p:nvSpPr>
          <p:cNvPr id="199" name="Google Shape;199;p23"/>
          <p:cNvSpPr>
            <a:spLocks noGrp="1"/>
          </p:cNvSpPr>
          <p:nvPr>
            <p:ph type="pic" idx="5"/>
          </p:nvPr>
        </p:nvSpPr>
        <p:spPr>
          <a:xfrm>
            <a:off x="5253767" y="3918687"/>
            <a:ext cx="1686800" cy="1686800"/>
          </a:xfrm>
          <a:prstGeom prst="rect">
            <a:avLst/>
          </a:prstGeom>
          <a:noFill/>
          <a:ln>
            <a:noFill/>
          </a:ln>
        </p:spPr>
        <p:txBody>
          <a:bodyPr/>
          <a:lstStyle/>
          <a:p>
            <a:endParaRPr lang="en-US"/>
          </a:p>
        </p:txBody>
      </p:sp>
      <p:sp>
        <p:nvSpPr>
          <p:cNvPr id="200" name="Google Shape;200;p23"/>
          <p:cNvSpPr txBox="1">
            <a:spLocks noGrp="1"/>
          </p:cNvSpPr>
          <p:nvPr>
            <p:ph type="ctrTitle"/>
          </p:nvPr>
        </p:nvSpPr>
        <p:spPr>
          <a:xfrm>
            <a:off x="4543467"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01" name="Google Shape;201;p23"/>
          <p:cNvSpPr txBox="1">
            <a:spLocks noGrp="1"/>
          </p:cNvSpPr>
          <p:nvPr>
            <p:ph type="subTitle" idx="1"/>
          </p:nvPr>
        </p:nvSpPr>
        <p:spPr>
          <a:xfrm>
            <a:off x="4543467"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02" name="Google Shape;202;p23"/>
          <p:cNvSpPr txBox="1">
            <a:spLocks noGrp="1"/>
          </p:cNvSpPr>
          <p:nvPr>
            <p:ph type="ctrTitle" idx="6"/>
          </p:nvPr>
        </p:nvSpPr>
        <p:spPr>
          <a:xfrm>
            <a:off x="2201077" y="309180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03" name="Google Shape;203;p23"/>
          <p:cNvSpPr txBox="1">
            <a:spLocks noGrp="1"/>
          </p:cNvSpPr>
          <p:nvPr>
            <p:ph type="subTitle" idx="7"/>
          </p:nvPr>
        </p:nvSpPr>
        <p:spPr>
          <a:xfrm>
            <a:off x="2201077" y="3327980"/>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04" name="Google Shape;204;p23"/>
          <p:cNvSpPr txBox="1">
            <a:spLocks noGrp="1"/>
          </p:cNvSpPr>
          <p:nvPr>
            <p:ph type="ctrTitle" idx="8"/>
          </p:nvPr>
        </p:nvSpPr>
        <p:spPr>
          <a:xfrm>
            <a:off x="4753967"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05" name="Google Shape;205;p23"/>
          <p:cNvSpPr txBox="1">
            <a:spLocks noGrp="1"/>
          </p:cNvSpPr>
          <p:nvPr>
            <p:ph type="subTitle" idx="9"/>
          </p:nvPr>
        </p:nvSpPr>
        <p:spPr>
          <a:xfrm>
            <a:off x="4753967"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06" name="Google Shape;206;p23"/>
          <p:cNvSpPr txBox="1">
            <a:spLocks noGrp="1"/>
          </p:cNvSpPr>
          <p:nvPr>
            <p:ph type="ctrTitle" idx="13"/>
          </p:nvPr>
        </p:nvSpPr>
        <p:spPr>
          <a:xfrm>
            <a:off x="2291377"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07" name="Google Shape;207;p23"/>
          <p:cNvSpPr txBox="1">
            <a:spLocks noGrp="1"/>
          </p:cNvSpPr>
          <p:nvPr>
            <p:ph type="subTitle" idx="14"/>
          </p:nvPr>
        </p:nvSpPr>
        <p:spPr>
          <a:xfrm>
            <a:off x="2291377"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08" name="Google Shape;208;p23"/>
          <p:cNvSpPr>
            <a:spLocks noGrp="1"/>
          </p:cNvSpPr>
          <p:nvPr>
            <p:ph type="pic" idx="15"/>
          </p:nvPr>
        </p:nvSpPr>
        <p:spPr>
          <a:xfrm>
            <a:off x="7653933" y="1232568"/>
            <a:ext cx="1686800" cy="1686800"/>
          </a:xfrm>
          <a:prstGeom prst="rect">
            <a:avLst/>
          </a:prstGeom>
          <a:noFill/>
          <a:ln>
            <a:noFill/>
          </a:ln>
        </p:spPr>
        <p:txBody>
          <a:bodyPr/>
          <a:lstStyle/>
          <a:p>
            <a:endParaRPr lang="en-US"/>
          </a:p>
        </p:txBody>
      </p:sp>
      <p:sp>
        <p:nvSpPr>
          <p:cNvPr id="209" name="Google Shape;209;p23"/>
          <p:cNvSpPr>
            <a:spLocks noGrp="1"/>
          </p:cNvSpPr>
          <p:nvPr>
            <p:ph type="pic" idx="16"/>
          </p:nvPr>
        </p:nvSpPr>
        <p:spPr>
          <a:xfrm>
            <a:off x="7714033" y="3918687"/>
            <a:ext cx="1686800" cy="1686800"/>
          </a:xfrm>
          <a:prstGeom prst="rect">
            <a:avLst/>
          </a:prstGeom>
          <a:noFill/>
          <a:ln>
            <a:noFill/>
          </a:ln>
        </p:spPr>
        <p:txBody>
          <a:bodyPr/>
          <a:lstStyle/>
          <a:p>
            <a:endParaRPr lang="en-US"/>
          </a:p>
        </p:txBody>
      </p:sp>
      <p:sp>
        <p:nvSpPr>
          <p:cNvPr id="210" name="Google Shape;210;p23"/>
          <p:cNvSpPr txBox="1">
            <a:spLocks noGrp="1"/>
          </p:cNvSpPr>
          <p:nvPr>
            <p:ph type="ctrTitle" idx="17"/>
          </p:nvPr>
        </p:nvSpPr>
        <p:spPr>
          <a:xfrm>
            <a:off x="7003733"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11" name="Google Shape;211;p23"/>
          <p:cNvSpPr txBox="1">
            <a:spLocks noGrp="1"/>
          </p:cNvSpPr>
          <p:nvPr>
            <p:ph type="subTitle" idx="18"/>
          </p:nvPr>
        </p:nvSpPr>
        <p:spPr>
          <a:xfrm>
            <a:off x="7003733"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12" name="Google Shape;212;p23"/>
          <p:cNvSpPr txBox="1">
            <a:spLocks noGrp="1"/>
          </p:cNvSpPr>
          <p:nvPr>
            <p:ph type="ctrTitle" idx="19"/>
          </p:nvPr>
        </p:nvSpPr>
        <p:spPr>
          <a:xfrm>
            <a:off x="7214233"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13" name="Google Shape;213;p23"/>
          <p:cNvSpPr txBox="1">
            <a:spLocks noGrp="1"/>
          </p:cNvSpPr>
          <p:nvPr>
            <p:ph type="subTitle" idx="20"/>
          </p:nvPr>
        </p:nvSpPr>
        <p:spPr>
          <a:xfrm>
            <a:off x="7214233"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14" name="Google Shape;214;p23"/>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pic>
        <p:nvPicPr>
          <p:cNvPr id="215" name="Google Shape;215;p23"/>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116596524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Meet the Team 5">
  <p:cSld name="Meet the Team 5">
    <p:spTree>
      <p:nvGrpSpPr>
        <p:cNvPr id="1" name="Shape 216"/>
        <p:cNvGrpSpPr/>
        <p:nvPr/>
      </p:nvGrpSpPr>
      <p:grpSpPr>
        <a:xfrm>
          <a:off x="0" y="0"/>
          <a:ext cx="0" cy="0"/>
          <a:chOff x="0" y="0"/>
          <a:chExt cx="0" cy="0"/>
        </a:xfrm>
      </p:grpSpPr>
      <p:sp>
        <p:nvSpPr>
          <p:cNvPr id="217" name="Google Shape;217;p2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18" name="Google Shape;218;p24"/>
          <p:cNvSpPr>
            <a:spLocks noGrp="1"/>
          </p:cNvSpPr>
          <p:nvPr>
            <p:ph type="pic" idx="2"/>
          </p:nvPr>
        </p:nvSpPr>
        <p:spPr>
          <a:xfrm>
            <a:off x="2731077" y="1232568"/>
            <a:ext cx="1686800" cy="1686800"/>
          </a:xfrm>
          <a:prstGeom prst="rect">
            <a:avLst/>
          </a:prstGeom>
          <a:noFill/>
          <a:ln>
            <a:noFill/>
          </a:ln>
        </p:spPr>
        <p:txBody>
          <a:bodyPr/>
          <a:lstStyle/>
          <a:p>
            <a:endParaRPr lang="en-US"/>
          </a:p>
        </p:txBody>
      </p:sp>
      <p:sp>
        <p:nvSpPr>
          <p:cNvPr id="219" name="Google Shape;219;p24"/>
          <p:cNvSpPr>
            <a:spLocks noGrp="1"/>
          </p:cNvSpPr>
          <p:nvPr>
            <p:ph type="pic" idx="3"/>
          </p:nvPr>
        </p:nvSpPr>
        <p:spPr>
          <a:xfrm>
            <a:off x="5193667" y="1232568"/>
            <a:ext cx="1686800" cy="1686800"/>
          </a:xfrm>
          <a:prstGeom prst="rect">
            <a:avLst/>
          </a:prstGeom>
          <a:noFill/>
          <a:ln>
            <a:noFill/>
          </a:ln>
        </p:spPr>
        <p:txBody>
          <a:bodyPr/>
          <a:lstStyle/>
          <a:p>
            <a:endParaRPr lang="en-US"/>
          </a:p>
        </p:txBody>
      </p:sp>
      <p:sp>
        <p:nvSpPr>
          <p:cNvPr id="220" name="Google Shape;220;p24"/>
          <p:cNvSpPr>
            <a:spLocks noGrp="1"/>
          </p:cNvSpPr>
          <p:nvPr>
            <p:ph type="pic" idx="4"/>
          </p:nvPr>
        </p:nvSpPr>
        <p:spPr>
          <a:xfrm>
            <a:off x="4021311" y="3918687"/>
            <a:ext cx="1686800" cy="1686800"/>
          </a:xfrm>
          <a:prstGeom prst="rect">
            <a:avLst/>
          </a:prstGeom>
          <a:noFill/>
          <a:ln>
            <a:noFill/>
          </a:ln>
        </p:spPr>
        <p:txBody>
          <a:bodyPr/>
          <a:lstStyle/>
          <a:p>
            <a:endParaRPr lang="en-US"/>
          </a:p>
        </p:txBody>
      </p:sp>
      <p:sp>
        <p:nvSpPr>
          <p:cNvPr id="221" name="Google Shape;221;p24"/>
          <p:cNvSpPr>
            <a:spLocks noGrp="1"/>
          </p:cNvSpPr>
          <p:nvPr>
            <p:ph type="pic" idx="5"/>
          </p:nvPr>
        </p:nvSpPr>
        <p:spPr>
          <a:xfrm>
            <a:off x="6483900" y="3918687"/>
            <a:ext cx="1686800" cy="1686800"/>
          </a:xfrm>
          <a:prstGeom prst="rect">
            <a:avLst/>
          </a:prstGeom>
          <a:noFill/>
          <a:ln>
            <a:noFill/>
          </a:ln>
        </p:spPr>
        <p:txBody>
          <a:bodyPr/>
          <a:lstStyle/>
          <a:p>
            <a:endParaRPr lang="en-US"/>
          </a:p>
        </p:txBody>
      </p:sp>
      <p:sp>
        <p:nvSpPr>
          <p:cNvPr id="222" name="Google Shape;222;p24"/>
          <p:cNvSpPr txBox="1">
            <a:spLocks noGrp="1"/>
          </p:cNvSpPr>
          <p:nvPr>
            <p:ph type="ctrTitle"/>
          </p:nvPr>
        </p:nvSpPr>
        <p:spPr>
          <a:xfrm>
            <a:off x="4543467"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23" name="Google Shape;223;p24"/>
          <p:cNvSpPr txBox="1">
            <a:spLocks noGrp="1"/>
          </p:cNvSpPr>
          <p:nvPr>
            <p:ph type="subTitle" idx="1"/>
          </p:nvPr>
        </p:nvSpPr>
        <p:spPr>
          <a:xfrm>
            <a:off x="4543467"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24" name="Google Shape;224;p24"/>
          <p:cNvSpPr txBox="1">
            <a:spLocks noGrp="1"/>
          </p:cNvSpPr>
          <p:nvPr>
            <p:ph type="ctrTitle" idx="6"/>
          </p:nvPr>
        </p:nvSpPr>
        <p:spPr>
          <a:xfrm>
            <a:off x="2201077" y="309180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25" name="Google Shape;225;p24"/>
          <p:cNvSpPr txBox="1">
            <a:spLocks noGrp="1"/>
          </p:cNvSpPr>
          <p:nvPr>
            <p:ph type="subTitle" idx="7"/>
          </p:nvPr>
        </p:nvSpPr>
        <p:spPr>
          <a:xfrm>
            <a:off x="2201077" y="3327980"/>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26" name="Google Shape;226;p24"/>
          <p:cNvSpPr txBox="1">
            <a:spLocks noGrp="1"/>
          </p:cNvSpPr>
          <p:nvPr>
            <p:ph type="ctrTitle" idx="8"/>
          </p:nvPr>
        </p:nvSpPr>
        <p:spPr>
          <a:xfrm>
            <a:off x="5984100"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27" name="Google Shape;227;p24"/>
          <p:cNvSpPr txBox="1">
            <a:spLocks noGrp="1"/>
          </p:cNvSpPr>
          <p:nvPr>
            <p:ph type="subTitle" idx="9"/>
          </p:nvPr>
        </p:nvSpPr>
        <p:spPr>
          <a:xfrm>
            <a:off x="5984100"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28" name="Google Shape;228;p24"/>
          <p:cNvSpPr txBox="1">
            <a:spLocks noGrp="1"/>
          </p:cNvSpPr>
          <p:nvPr>
            <p:ph type="ctrTitle" idx="13"/>
          </p:nvPr>
        </p:nvSpPr>
        <p:spPr>
          <a:xfrm>
            <a:off x="3521511" y="5770401"/>
            <a:ext cx="26864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29" name="Google Shape;229;p24"/>
          <p:cNvSpPr txBox="1">
            <a:spLocks noGrp="1"/>
          </p:cNvSpPr>
          <p:nvPr>
            <p:ph type="subTitle" idx="14"/>
          </p:nvPr>
        </p:nvSpPr>
        <p:spPr>
          <a:xfrm>
            <a:off x="3521511" y="6006579"/>
            <a:ext cx="26864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30" name="Google Shape;230;p24"/>
          <p:cNvSpPr>
            <a:spLocks noGrp="1"/>
          </p:cNvSpPr>
          <p:nvPr>
            <p:ph type="pic" idx="15"/>
          </p:nvPr>
        </p:nvSpPr>
        <p:spPr>
          <a:xfrm>
            <a:off x="7653933" y="1232568"/>
            <a:ext cx="1686800" cy="1686800"/>
          </a:xfrm>
          <a:prstGeom prst="rect">
            <a:avLst/>
          </a:prstGeom>
          <a:noFill/>
          <a:ln>
            <a:noFill/>
          </a:ln>
        </p:spPr>
        <p:txBody>
          <a:bodyPr/>
          <a:lstStyle/>
          <a:p>
            <a:endParaRPr lang="en-US"/>
          </a:p>
        </p:txBody>
      </p:sp>
      <p:sp>
        <p:nvSpPr>
          <p:cNvPr id="231" name="Google Shape;231;p24"/>
          <p:cNvSpPr txBox="1">
            <a:spLocks noGrp="1"/>
          </p:cNvSpPr>
          <p:nvPr>
            <p:ph type="ctrTitle" idx="16"/>
          </p:nvPr>
        </p:nvSpPr>
        <p:spPr>
          <a:xfrm>
            <a:off x="7003733" y="309180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32" name="Google Shape;232;p24"/>
          <p:cNvSpPr txBox="1">
            <a:spLocks noGrp="1"/>
          </p:cNvSpPr>
          <p:nvPr>
            <p:ph type="subTitle" idx="17"/>
          </p:nvPr>
        </p:nvSpPr>
        <p:spPr>
          <a:xfrm>
            <a:off x="7003733" y="3327980"/>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33" name="Google Shape;233;p24"/>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pic>
        <p:nvPicPr>
          <p:cNvPr id="234" name="Google Shape;234;p24"/>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385524484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Meet the Team 4">
  <p:cSld name="Meet the Team 4">
    <p:spTree>
      <p:nvGrpSpPr>
        <p:cNvPr id="1" name="Shape 235"/>
        <p:cNvGrpSpPr/>
        <p:nvPr/>
      </p:nvGrpSpPr>
      <p:grpSpPr>
        <a:xfrm>
          <a:off x="0" y="0"/>
          <a:ext cx="0" cy="0"/>
          <a:chOff x="0" y="0"/>
          <a:chExt cx="0" cy="0"/>
        </a:xfrm>
      </p:grpSpPr>
      <p:sp>
        <p:nvSpPr>
          <p:cNvPr id="236" name="Google Shape;236;p2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37" name="Google Shape;237;p25"/>
          <p:cNvSpPr>
            <a:spLocks noGrp="1"/>
          </p:cNvSpPr>
          <p:nvPr>
            <p:ph type="pic" idx="2"/>
          </p:nvPr>
        </p:nvSpPr>
        <p:spPr>
          <a:xfrm>
            <a:off x="1105835" y="2288376"/>
            <a:ext cx="2150800" cy="2150800"/>
          </a:xfrm>
          <a:prstGeom prst="rect">
            <a:avLst/>
          </a:prstGeom>
          <a:noFill/>
          <a:ln>
            <a:noFill/>
          </a:ln>
        </p:spPr>
        <p:txBody>
          <a:bodyPr/>
          <a:lstStyle/>
          <a:p>
            <a:endParaRPr lang="en-US"/>
          </a:p>
        </p:txBody>
      </p:sp>
      <p:sp>
        <p:nvSpPr>
          <p:cNvPr id="238" name="Google Shape;238;p25"/>
          <p:cNvSpPr txBox="1">
            <a:spLocks noGrp="1"/>
          </p:cNvSpPr>
          <p:nvPr>
            <p:ph type="ctrTitle"/>
          </p:nvPr>
        </p:nvSpPr>
        <p:spPr>
          <a:xfrm>
            <a:off x="3256633"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39" name="Google Shape;239;p25"/>
          <p:cNvSpPr txBox="1">
            <a:spLocks noGrp="1"/>
          </p:cNvSpPr>
          <p:nvPr>
            <p:ph type="subTitle" idx="1"/>
          </p:nvPr>
        </p:nvSpPr>
        <p:spPr>
          <a:xfrm>
            <a:off x="3256633"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40" name="Google Shape;240;p25"/>
          <p:cNvSpPr txBox="1">
            <a:spLocks noGrp="1"/>
          </p:cNvSpPr>
          <p:nvPr>
            <p:ph type="ctrTitle" idx="3"/>
          </p:nvPr>
        </p:nvSpPr>
        <p:spPr>
          <a:xfrm>
            <a:off x="807844" y="461161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41" name="Google Shape;241;p25"/>
          <p:cNvSpPr txBox="1">
            <a:spLocks noGrp="1"/>
          </p:cNvSpPr>
          <p:nvPr>
            <p:ph type="subTitle" idx="4"/>
          </p:nvPr>
        </p:nvSpPr>
        <p:spPr>
          <a:xfrm>
            <a:off x="807844" y="4847791"/>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42" name="Google Shape;242;p25"/>
          <p:cNvSpPr txBox="1">
            <a:spLocks noGrp="1"/>
          </p:cNvSpPr>
          <p:nvPr>
            <p:ph type="ctrTitle" idx="5"/>
          </p:nvPr>
        </p:nvSpPr>
        <p:spPr>
          <a:xfrm>
            <a:off x="5825633"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43" name="Google Shape;243;p25"/>
          <p:cNvSpPr txBox="1">
            <a:spLocks noGrp="1"/>
          </p:cNvSpPr>
          <p:nvPr>
            <p:ph type="subTitle" idx="6"/>
          </p:nvPr>
        </p:nvSpPr>
        <p:spPr>
          <a:xfrm>
            <a:off x="5825633"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44" name="Google Shape;244;p25"/>
          <p:cNvSpPr>
            <a:spLocks noGrp="1"/>
          </p:cNvSpPr>
          <p:nvPr>
            <p:ph type="pic" idx="7"/>
          </p:nvPr>
        </p:nvSpPr>
        <p:spPr>
          <a:xfrm>
            <a:off x="3674835" y="2288376"/>
            <a:ext cx="2150800" cy="2150800"/>
          </a:xfrm>
          <a:prstGeom prst="rect">
            <a:avLst/>
          </a:prstGeom>
          <a:noFill/>
          <a:ln>
            <a:noFill/>
          </a:ln>
        </p:spPr>
        <p:txBody>
          <a:bodyPr/>
          <a:lstStyle/>
          <a:p>
            <a:endParaRPr lang="en-US"/>
          </a:p>
        </p:txBody>
      </p:sp>
      <p:sp>
        <p:nvSpPr>
          <p:cNvPr id="245" name="Google Shape;245;p25"/>
          <p:cNvSpPr>
            <a:spLocks noGrp="1"/>
          </p:cNvSpPr>
          <p:nvPr>
            <p:ph type="pic" idx="8"/>
          </p:nvPr>
        </p:nvSpPr>
        <p:spPr>
          <a:xfrm>
            <a:off x="6246168" y="2288376"/>
            <a:ext cx="2150800" cy="2150800"/>
          </a:xfrm>
          <a:prstGeom prst="rect">
            <a:avLst/>
          </a:prstGeom>
          <a:noFill/>
          <a:ln>
            <a:noFill/>
          </a:ln>
        </p:spPr>
        <p:txBody>
          <a:bodyPr/>
          <a:lstStyle/>
          <a:p>
            <a:endParaRPr lang="en-US"/>
          </a:p>
        </p:txBody>
      </p:sp>
      <p:sp>
        <p:nvSpPr>
          <p:cNvPr id="246" name="Google Shape;246;p25"/>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sp>
        <p:nvSpPr>
          <p:cNvPr id="247" name="Google Shape;247;p25"/>
          <p:cNvSpPr txBox="1">
            <a:spLocks noGrp="1"/>
          </p:cNvSpPr>
          <p:nvPr>
            <p:ph type="ctrTitle" idx="9"/>
          </p:nvPr>
        </p:nvSpPr>
        <p:spPr>
          <a:xfrm>
            <a:off x="8396960"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48" name="Google Shape;248;p25"/>
          <p:cNvSpPr txBox="1">
            <a:spLocks noGrp="1"/>
          </p:cNvSpPr>
          <p:nvPr>
            <p:ph type="subTitle" idx="13"/>
          </p:nvPr>
        </p:nvSpPr>
        <p:spPr>
          <a:xfrm>
            <a:off x="8396960"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49" name="Google Shape;249;p25"/>
          <p:cNvSpPr>
            <a:spLocks noGrp="1"/>
          </p:cNvSpPr>
          <p:nvPr>
            <p:ph type="pic" idx="14"/>
          </p:nvPr>
        </p:nvSpPr>
        <p:spPr>
          <a:xfrm>
            <a:off x="8817496" y="2288376"/>
            <a:ext cx="2150800" cy="2150800"/>
          </a:xfrm>
          <a:prstGeom prst="rect">
            <a:avLst/>
          </a:prstGeom>
          <a:noFill/>
          <a:ln>
            <a:noFill/>
          </a:ln>
        </p:spPr>
        <p:txBody>
          <a:bodyPr/>
          <a:lstStyle/>
          <a:p>
            <a:endParaRPr lang="en-US"/>
          </a:p>
        </p:txBody>
      </p:sp>
      <p:pic>
        <p:nvPicPr>
          <p:cNvPr id="250" name="Google Shape;250;p25"/>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243189471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Meet the Team 3">
  <p:cSld name="Meet the Team 3">
    <p:spTree>
      <p:nvGrpSpPr>
        <p:cNvPr id="1" name="Shape 251"/>
        <p:cNvGrpSpPr/>
        <p:nvPr/>
      </p:nvGrpSpPr>
      <p:grpSpPr>
        <a:xfrm>
          <a:off x="0" y="0"/>
          <a:ext cx="0" cy="0"/>
          <a:chOff x="0" y="0"/>
          <a:chExt cx="0" cy="0"/>
        </a:xfrm>
      </p:grpSpPr>
      <p:sp>
        <p:nvSpPr>
          <p:cNvPr id="252" name="Google Shape;252;p2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53" name="Google Shape;253;p26"/>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sp>
        <p:nvSpPr>
          <p:cNvPr id="254" name="Google Shape;254;p26"/>
          <p:cNvSpPr>
            <a:spLocks noGrp="1"/>
          </p:cNvSpPr>
          <p:nvPr>
            <p:ph type="pic" idx="2"/>
          </p:nvPr>
        </p:nvSpPr>
        <p:spPr>
          <a:xfrm>
            <a:off x="2391501" y="2288376"/>
            <a:ext cx="2150800" cy="2150800"/>
          </a:xfrm>
          <a:prstGeom prst="rect">
            <a:avLst/>
          </a:prstGeom>
          <a:noFill/>
          <a:ln>
            <a:noFill/>
          </a:ln>
        </p:spPr>
        <p:txBody>
          <a:bodyPr/>
          <a:lstStyle/>
          <a:p>
            <a:endParaRPr lang="en-US"/>
          </a:p>
        </p:txBody>
      </p:sp>
      <p:sp>
        <p:nvSpPr>
          <p:cNvPr id="255" name="Google Shape;255;p26"/>
          <p:cNvSpPr txBox="1">
            <a:spLocks noGrp="1"/>
          </p:cNvSpPr>
          <p:nvPr>
            <p:ph type="ctrTitle"/>
          </p:nvPr>
        </p:nvSpPr>
        <p:spPr>
          <a:xfrm>
            <a:off x="4542300"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56" name="Google Shape;256;p26"/>
          <p:cNvSpPr txBox="1">
            <a:spLocks noGrp="1"/>
          </p:cNvSpPr>
          <p:nvPr>
            <p:ph type="subTitle" idx="1"/>
          </p:nvPr>
        </p:nvSpPr>
        <p:spPr>
          <a:xfrm>
            <a:off x="4542300"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57" name="Google Shape;257;p26"/>
          <p:cNvSpPr txBox="1">
            <a:spLocks noGrp="1"/>
          </p:cNvSpPr>
          <p:nvPr>
            <p:ph type="ctrTitle" idx="3"/>
          </p:nvPr>
        </p:nvSpPr>
        <p:spPr>
          <a:xfrm>
            <a:off x="2093511" y="461161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58" name="Google Shape;258;p26"/>
          <p:cNvSpPr txBox="1">
            <a:spLocks noGrp="1"/>
          </p:cNvSpPr>
          <p:nvPr>
            <p:ph type="subTitle" idx="4"/>
          </p:nvPr>
        </p:nvSpPr>
        <p:spPr>
          <a:xfrm>
            <a:off x="2093511" y="4847791"/>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59" name="Google Shape;259;p26"/>
          <p:cNvSpPr txBox="1">
            <a:spLocks noGrp="1"/>
          </p:cNvSpPr>
          <p:nvPr>
            <p:ph type="ctrTitle" idx="5"/>
          </p:nvPr>
        </p:nvSpPr>
        <p:spPr>
          <a:xfrm>
            <a:off x="7111300"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60" name="Google Shape;260;p26"/>
          <p:cNvSpPr txBox="1">
            <a:spLocks noGrp="1"/>
          </p:cNvSpPr>
          <p:nvPr>
            <p:ph type="subTitle" idx="6"/>
          </p:nvPr>
        </p:nvSpPr>
        <p:spPr>
          <a:xfrm>
            <a:off x="7111300"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61" name="Google Shape;261;p26"/>
          <p:cNvSpPr>
            <a:spLocks noGrp="1"/>
          </p:cNvSpPr>
          <p:nvPr>
            <p:ph type="pic" idx="7"/>
          </p:nvPr>
        </p:nvSpPr>
        <p:spPr>
          <a:xfrm>
            <a:off x="4960501" y="2288376"/>
            <a:ext cx="2150800" cy="2150800"/>
          </a:xfrm>
          <a:prstGeom prst="rect">
            <a:avLst/>
          </a:prstGeom>
          <a:noFill/>
          <a:ln>
            <a:noFill/>
          </a:ln>
        </p:spPr>
        <p:txBody>
          <a:bodyPr/>
          <a:lstStyle/>
          <a:p>
            <a:endParaRPr lang="en-US"/>
          </a:p>
        </p:txBody>
      </p:sp>
      <p:sp>
        <p:nvSpPr>
          <p:cNvPr id="262" name="Google Shape;262;p26"/>
          <p:cNvSpPr>
            <a:spLocks noGrp="1"/>
          </p:cNvSpPr>
          <p:nvPr>
            <p:ph type="pic" idx="8"/>
          </p:nvPr>
        </p:nvSpPr>
        <p:spPr>
          <a:xfrm>
            <a:off x="7531835" y="2288376"/>
            <a:ext cx="2150800" cy="2150800"/>
          </a:xfrm>
          <a:prstGeom prst="rect">
            <a:avLst/>
          </a:prstGeom>
          <a:noFill/>
          <a:ln>
            <a:noFill/>
          </a:ln>
        </p:spPr>
        <p:txBody>
          <a:bodyPr/>
          <a:lstStyle/>
          <a:p>
            <a:endParaRPr lang="en-US"/>
          </a:p>
        </p:txBody>
      </p:sp>
      <p:pic>
        <p:nvPicPr>
          <p:cNvPr id="263" name="Google Shape;263;p26"/>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235937954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Meet the Team 2">
  <p:cSld name="Meet the Team 2">
    <p:spTree>
      <p:nvGrpSpPr>
        <p:cNvPr id="1" name="Shape 264"/>
        <p:cNvGrpSpPr/>
        <p:nvPr/>
      </p:nvGrpSpPr>
      <p:grpSpPr>
        <a:xfrm>
          <a:off x="0" y="0"/>
          <a:ext cx="0" cy="0"/>
          <a:chOff x="0" y="0"/>
          <a:chExt cx="0" cy="0"/>
        </a:xfrm>
      </p:grpSpPr>
      <p:sp>
        <p:nvSpPr>
          <p:cNvPr id="265" name="Google Shape;265;p2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66" name="Google Shape;266;p27"/>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Meet the Team</a:t>
            </a:r>
            <a:endParaRPr sz="3067" b="1">
              <a:solidFill>
                <a:srgbClr val="00AB4E"/>
              </a:solidFill>
              <a:latin typeface="Poppins"/>
              <a:ea typeface="Poppins"/>
              <a:cs typeface="Poppins"/>
              <a:sym typeface="Poppins"/>
            </a:endParaRPr>
          </a:p>
        </p:txBody>
      </p:sp>
      <p:sp>
        <p:nvSpPr>
          <p:cNvPr id="267" name="Google Shape;267;p27"/>
          <p:cNvSpPr>
            <a:spLocks noGrp="1"/>
          </p:cNvSpPr>
          <p:nvPr>
            <p:ph type="pic" idx="2"/>
          </p:nvPr>
        </p:nvSpPr>
        <p:spPr>
          <a:xfrm>
            <a:off x="3676001" y="2288376"/>
            <a:ext cx="2150800" cy="2150800"/>
          </a:xfrm>
          <a:prstGeom prst="rect">
            <a:avLst/>
          </a:prstGeom>
          <a:noFill/>
          <a:ln>
            <a:noFill/>
          </a:ln>
        </p:spPr>
        <p:txBody>
          <a:bodyPr/>
          <a:lstStyle/>
          <a:p>
            <a:endParaRPr lang="en-US"/>
          </a:p>
        </p:txBody>
      </p:sp>
      <p:sp>
        <p:nvSpPr>
          <p:cNvPr id="268" name="Google Shape;268;p27"/>
          <p:cNvSpPr txBox="1">
            <a:spLocks noGrp="1"/>
          </p:cNvSpPr>
          <p:nvPr>
            <p:ph type="ctrTitle"/>
          </p:nvPr>
        </p:nvSpPr>
        <p:spPr>
          <a:xfrm>
            <a:off x="5826800"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69" name="Google Shape;269;p27"/>
          <p:cNvSpPr txBox="1">
            <a:spLocks noGrp="1"/>
          </p:cNvSpPr>
          <p:nvPr>
            <p:ph type="subTitle" idx="1"/>
          </p:nvPr>
        </p:nvSpPr>
        <p:spPr>
          <a:xfrm>
            <a:off x="5826800"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70" name="Google Shape;270;p27"/>
          <p:cNvSpPr txBox="1">
            <a:spLocks noGrp="1"/>
          </p:cNvSpPr>
          <p:nvPr>
            <p:ph type="ctrTitle" idx="3"/>
          </p:nvPr>
        </p:nvSpPr>
        <p:spPr>
          <a:xfrm>
            <a:off x="3378011" y="461161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271" name="Google Shape;271;p27"/>
          <p:cNvSpPr txBox="1">
            <a:spLocks noGrp="1"/>
          </p:cNvSpPr>
          <p:nvPr>
            <p:ph type="subTitle" idx="4"/>
          </p:nvPr>
        </p:nvSpPr>
        <p:spPr>
          <a:xfrm>
            <a:off x="3378011" y="4847791"/>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72" name="Google Shape;272;p27"/>
          <p:cNvSpPr>
            <a:spLocks noGrp="1"/>
          </p:cNvSpPr>
          <p:nvPr>
            <p:ph type="pic" idx="5"/>
          </p:nvPr>
        </p:nvSpPr>
        <p:spPr>
          <a:xfrm>
            <a:off x="6245001" y="2288376"/>
            <a:ext cx="2150800" cy="2150800"/>
          </a:xfrm>
          <a:prstGeom prst="rect">
            <a:avLst/>
          </a:prstGeom>
          <a:noFill/>
          <a:ln>
            <a:noFill/>
          </a:ln>
        </p:spPr>
        <p:txBody>
          <a:bodyPr/>
          <a:lstStyle/>
          <a:p>
            <a:endParaRPr lang="en-US"/>
          </a:p>
        </p:txBody>
      </p:sp>
      <p:pic>
        <p:nvPicPr>
          <p:cNvPr id="273" name="Google Shape;273;p27"/>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370074543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Core Principles">
  <p:cSld name="Core Principles">
    <p:spTree>
      <p:nvGrpSpPr>
        <p:cNvPr id="1" name="Shape 274"/>
        <p:cNvGrpSpPr/>
        <p:nvPr/>
      </p:nvGrpSpPr>
      <p:grpSpPr>
        <a:xfrm>
          <a:off x="0" y="0"/>
          <a:ext cx="0" cy="0"/>
          <a:chOff x="0" y="0"/>
          <a:chExt cx="0" cy="0"/>
        </a:xfrm>
      </p:grpSpPr>
      <p:sp>
        <p:nvSpPr>
          <p:cNvPr id="275" name="Google Shape;275;p2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76" name="Google Shape;276;p28"/>
          <p:cNvSpPr txBox="1"/>
          <p:nvPr/>
        </p:nvSpPr>
        <p:spPr>
          <a:xfrm>
            <a:off x="4014516" y="1504943"/>
            <a:ext cx="1872400" cy="430847"/>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1200" b="1">
                <a:latin typeface="Poppins"/>
                <a:ea typeface="Poppins"/>
                <a:cs typeface="Poppins"/>
                <a:sym typeface="Poppins"/>
              </a:rPr>
              <a:t>Sustainability</a:t>
            </a:r>
            <a:endParaRPr sz="1200" b="1">
              <a:latin typeface="Poppins"/>
              <a:ea typeface="Poppins"/>
              <a:cs typeface="Poppins"/>
              <a:sym typeface="Poppins"/>
            </a:endParaRPr>
          </a:p>
        </p:txBody>
      </p:sp>
      <p:sp>
        <p:nvSpPr>
          <p:cNvPr id="277" name="Google Shape;277;p28"/>
          <p:cNvSpPr txBox="1"/>
          <p:nvPr/>
        </p:nvSpPr>
        <p:spPr>
          <a:xfrm>
            <a:off x="1723917" y="1504943"/>
            <a:ext cx="1872400" cy="430847"/>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1200" b="1">
                <a:latin typeface="Poppins"/>
                <a:ea typeface="Poppins"/>
                <a:cs typeface="Poppins"/>
                <a:sym typeface="Poppins"/>
              </a:rPr>
              <a:t>Safety</a:t>
            </a:r>
            <a:endParaRPr sz="1200" b="1">
              <a:latin typeface="Poppins"/>
              <a:ea typeface="Poppins"/>
              <a:cs typeface="Poppins"/>
              <a:sym typeface="Poppins"/>
            </a:endParaRPr>
          </a:p>
        </p:txBody>
      </p:sp>
      <p:sp>
        <p:nvSpPr>
          <p:cNvPr id="278" name="Google Shape;278;p28"/>
          <p:cNvSpPr txBox="1"/>
          <p:nvPr/>
        </p:nvSpPr>
        <p:spPr>
          <a:xfrm>
            <a:off x="6305117" y="1504943"/>
            <a:ext cx="1872400" cy="430847"/>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1200" b="1">
                <a:latin typeface="Poppins"/>
                <a:ea typeface="Poppins"/>
                <a:cs typeface="Poppins"/>
                <a:sym typeface="Poppins"/>
              </a:rPr>
              <a:t>Community</a:t>
            </a:r>
            <a:endParaRPr sz="1200" b="1">
              <a:latin typeface="Poppins"/>
              <a:ea typeface="Poppins"/>
              <a:cs typeface="Poppins"/>
              <a:sym typeface="Poppins"/>
            </a:endParaRPr>
          </a:p>
        </p:txBody>
      </p:sp>
      <p:sp>
        <p:nvSpPr>
          <p:cNvPr id="279" name="Google Shape;279;p28"/>
          <p:cNvSpPr txBox="1"/>
          <p:nvPr/>
        </p:nvSpPr>
        <p:spPr>
          <a:xfrm>
            <a:off x="8595684" y="1504943"/>
            <a:ext cx="1872400" cy="430847"/>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1200" b="1">
                <a:latin typeface="Poppins"/>
                <a:ea typeface="Poppins"/>
                <a:cs typeface="Poppins"/>
                <a:sym typeface="Poppins"/>
              </a:rPr>
              <a:t>Innovation</a:t>
            </a:r>
            <a:endParaRPr sz="1200" b="1">
              <a:latin typeface="Poppins"/>
              <a:ea typeface="Poppins"/>
              <a:cs typeface="Poppins"/>
              <a:sym typeface="Poppins"/>
            </a:endParaRPr>
          </a:p>
        </p:txBody>
      </p:sp>
      <p:pic>
        <p:nvPicPr>
          <p:cNvPr id="280" name="Google Shape;280;p28"/>
          <p:cNvPicPr preferRelativeResize="0"/>
          <p:nvPr/>
        </p:nvPicPr>
        <p:blipFill rotWithShape="1">
          <a:blip r:embed="rId2">
            <a:alphaModFix/>
          </a:blip>
          <a:srcRect l="17838" r="41259"/>
          <a:stretch/>
        </p:blipFill>
        <p:spPr>
          <a:xfrm>
            <a:off x="6305100" y="2037367"/>
            <a:ext cx="1872397" cy="3661197"/>
          </a:xfrm>
          <a:prstGeom prst="rect">
            <a:avLst/>
          </a:prstGeom>
          <a:noFill/>
          <a:ln>
            <a:noFill/>
          </a:ln>
        </p:spPr>
      </p:pic>
      <p:pic>
        <p:nvPicPr>
          <p:cNvPr id="281" name="Google Shape;281;p28"/>
          <p:cNvPicPr preferRelativeResize="0"/>
          <p:nvPr/>
        </p:nvPicPr>
        <p:blipFill rotWithShape="1">
          <a:blip r:embed="rId3">
            <a:alphaModFix/>
          </a:blip>
          <a:srcRect l="23272"/>
          <a:stretch/>
        </p:blipFill>
        <p:spPr>
          <a:xfrm>
            <a:off x="8595667" y="2037367"/>
            <a:ext cx="1872397" cy="3661196"/>
          </a:xfrm>
          <a:prstGeom prst="rect">
            <a:avLst/>
          </a:prstGeom>
          <a:noFill/>
          <a:ln>
            <a:noFill/>
          </a:ln>
        </p:spPr>
      </p:pic>
      <p:pic>
        <p:nvPicPr>
          <p:cNvPr id="282" name="Google Shape;282;p28"/>
          <p:cNvPicPr preferRelativeResize="0"/>
          <p:nvPr/>
        </p:nvPicPr>
        <p:blipFill rotWithShape="1">
          <a:blip r:embed="rId4">
            <a:alphaModFix/>
          </a:blip>
          <a:srcRect l="23107" t="32778" r="53979"/>
          <a:stretch/>
        </p:blipFill>
        <p:spPr>
          <a:xfrm>
            <a:off x="4014534" y="2037367"/>
            <a:ext cx="1872397" cy="3661199"/>
          </a:xfrm>
          <a:prstGeom prst="rect">
            <a:avLst/>
          </a:prstGeom>
          <a:noFill/>
          <a:ln>
            <a:noFill/>
          </a:ln>
        </p:spPr>
      </p:pic>
      <p:pic>
        <p:nvPicPr>
          <p:cNvPr id="283" name="Google Shape;283;p28"/>
          <p:cNvPicPr preferRelativeResize="0"/>
          <p:nvPr/>
        </p:nvPicPr>
        <p:blipFill rotWithShape="1">
          <a:blip r:embed="rId5">
            <a:alphaModFix/>
          </a:blip>
          <a:srcRect l="18357" t="17533" r="18364"/>
          <a:stretch/>
        </p:blipFill>
        <p:spPr>
          <a:xfrm>
            <a:off x="1723967" y="2037367"/>
            <a:ext cx="1872397" cy="3661196"/>
          </a:xfrm>
          <a:prstGeom prst="rect">
            <a:avLst/>
          </a:prstGeom>
          <a:noFill/>
          <a:ln>
            <a:noFill/>
          </a:ln>
        </p:spPr>
      </p:pic>
      <p:sp>
        <p:nvSpPr>
          <p:cNvPr id="284" name="Google Shape;284;p28"/>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Core Principles</a:t>
            </a:r>
            <a:endParaRPr sz="3067" b="1">
              <a:solidFill>
                <a:srgbClr val="00AB4E"/>
              </a:solidFill>
              <a:latin typeface="Poppins"/>
              <a:ea typeface="Poppins"/>
              <a:cs typeface="Poppins"/>
              <a:sym typeface="Poppins"/>
            </a:endParaRPr>
          </a:p>
        </p:txBody>
      </p:sp>
      <p:pic>
        <p:nvPicPr>
          <p:cNvPr id="285" name="Google Shape;285;p28"/>
          <p:cNvPicPr preferRelativeResize="0"/>
          <p:nvPr/>
        </p:nvPicPr>
        <p:blipFill rotWithShape="1">
          <a:blip r:embed="rId6">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109323892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Lime's Mission">
  <p:cSld name="Lime's Mission">
    <p:spTree>
      <p:nvGrpSpPr>
        <p:cNvPr id="1" name="Shape 286"/>
        <p:cNvGrpSpPr/>
        <p:nvPr/>
      </p:nvGrpSpPr>
      <p:grpSpPr>
        <a:xfrm>
          <a:off x="0" y="0"/>
          <a:ext cx="0" cy="0"/>
          <a:chOff x="0" y="0"/>
          <a:chExt cx="0" cy="0"/>
        </a:xfrm>
      </p:grpSpPr>
      <p:sp>
        <p:nvSpPr>
          <p:cNvPr id="287" name="Google Shape;287;p2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88" name="Google Shape;288;p29"/>
          <p:cNvSpPr txBox="1"/>
          <p:nvPr/>
        </p:nvSpPr>
        <p:spPr>
          <a:xfrm>
            <a:off x="1589433" y="2533399"/>
            <a:ext cx="9008000" cy="240081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dk1"/>
                </a:solidFill>
                <a:latin typeface="Poppins"/>
                <a:ea typeface="Poppins"/>
                <a:cs typeface="Poppins"/>
                <a:sym typeface="Poppins"/>
              </a:rPr>
              <a:t>To build a future where transportation is </a:t>
            </a:r>
            <a:r>
              <a:rPr lang="en" sz="4667" b="1">
                <a:solidFill>
                  <a:srgbClr val="00AB4E"/>
                </a:solidFill>
                <a:latin typeface="Poppins"/>
                <a:ea typeface="Poppins"/>
                <a:cs typeface="Poppins"/>
                <a:sym typeface="Poppins"/>
              </a:rPr>
              <a:t>shared</a:t>
            </a:r>
            <a:r>
              <a:rPr lang="en" sz="4667" b="1">
                <a:solidFill>
                  <a:schemeClr val="dk1"/>
                </a:solidFill>
                <a:latin typeface="Poppins"/>
                <a:ea typeface="Poppins"/>
                <a:cs typeface="Poppins"/>
                <a:sym typeface="Poppins"/>
              </a:rPr>
              <a:t>, </a:t>
            </a:r>
            <a:r>
              <a:rPr lang="en" sz="4667" b="1">
                <a:solidFill>
                  <a:srgbClr val="00AB4E"/>
                </a:solidFill>
                <a:latin typeface="Poppins"/>
                <a:ea typeface="Poppins"/>
                <a:cs typeface="Poppins"/>
                <a:sym typeface="Poppins"/>
              </a:rPr>
              <a:t>affordable</a:t>
            </a:r>
            <a:r>
              <a:rPr lang="en" sz="4667" b="1">
                <a:solidFill>
                  <a:schemeClr val="dk1"/>
                </a:solidFill>
                <a:latin typeface="Poppins"/>
                <a:ea typeface="Poppins"/>
                <a:cs typeface="Poppins"/>
                <a:sym typeface="Poppins"/>
              </a:rPr>
              <a:t> and </a:t>
            </a:r>
            <a:r>
              <a:rPr lang="en" sz="4667" b="1">
                <a:solidFill>
                  <a:srgbClr val="00AB4E"/>
                </a:solidFill>
                <a:latin typeface="Poppins"/>
                <a:ea typeface="Poppins"/>
                <a:cs typeface="Poppins"/>
                <a:sym typeface="Poppins"/>
              </a:rPr>
              <a:t>carbon-free</a:t>
            </a:r>
            <a:r>
              <a:rPr lang="en" sz="4667" b="1">
                <a:solidFill>
                  <a:schemeClr val="dk1"/>
                </a:solidFill>
                <a:latin typeface="Poppins"/>
                <a:ea typeface="Poppins"/>
                <a:cs typeface="Poppins"/>
                <a:sym typeface="Poppins"/>
              </a:rPr>
              <a:t>.</a:t>
            </a:r>
            <a:endParaRPr sz="4667" b="1">
              <a:solidFill>
                <a:schemeClr val="dk1"/>
              </a:solidFill>
              <a:latin typeface="Poppins"/>
              <a:ea typeface="Poppins"/>
              <a:cs typeface="Poppins"/>
              <a:sym typeface="Poppins"/>
            </a:endParaRPr>
          </a:p>
        </p:txBody>
      </p:sp>
      <p:sp>
        <p:nvSpPr>
          <p:cNvPr id="289" name="Google Shape;289;p29"/>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Lime’s Mission</a:t>
            </a:r>
            <a:endParaRPr sz="3067" b="1">
              <a:solidFill>
                <a:srgbClr val="00AB4E"/>
              </a:solidFill>
              <a:latin typeface="Poppins"/>
              <a:ea typeface="Poppins"/>
              <a:cs typeface="Poppins"/>
              <a:sym typeface="Poppins"/>
            </a:endParaRPr>
          </a:p>
        </p:txBody>
      </p:sp>
      <p:pic>
        <p:nvPicPr>
          <p:cNvPr id="290" name="Google Shape;290;p29"/>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411084925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Values">
  <p:cSld name="Values">
    <p:spTree>
      <p:nvGrpSpPr>
        <p:cNvPr id="1" name="Shape 291"/>
        <p:cNvGrpSpPr/>
        <p:nvPr/>
      </p:nvGrpSpPr>
      <p:grpSpPr>
        <a:xfrm>
          <a:off x="0" y="0"/>
          <a:ext cx="0" cy="0"/>
          <a:chOff x="0" y="0"/>
          <a:chExt cx="0" cy="0"/>
        </a:xfrm>
      </p:grpSpPr>
      <p:sp>
        <p:nvSpPr>
          <p:cNvPr id="292" name="Google Shape;292;p3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93" name="Google Shape;293;p30"/>
          <p:cNvSpPr txBox="1"/>
          <p:nvPr/>
        </p:nvSpPr>
        <p:spPr>
          <a:xfrm>
            <a:off x="0" y="119315"/>
            <a:ext cx="12192000" cy="718170"/>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3067" b="1">
                <a:solidFill>
                  <a:srgbClr val="00AB4E"/>
                </a:solidFill>
                <a:latin typeface="Poppins"/>
                <a:ea typeface="Poppins"/>
                <a:cs typeface="Poppins"/>
                <a:sym typeface="Poppins"/>
              </a:rPr>
              <a:t>Lime’s Values</a:t>
            </a:r>
            <a:endParaRPr sz="3067" b="1">
              <a:solidFill>
                <a:srgbClr val="00AB4E"/>
              </a:solidFill>
              <a:latin typeface="Poppins"/>
              <a:ea typeface="Poppins"/>
              <a:cs typeface="Poppins"/>
              <a:sym typeface="Poppins"/>
            </a:endParaRPr>
          </a:p>
        </p:txBody>
      </p:sp>
      <p:pic>
        <p:nvPicPr>
          <p:cNvPr id="294" name="Google Shape;294;p30"/>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
        <p:nvSpPr>
          <p:cNvPr id="295" name="Google Shape;295;p30"/>
          <p:cNvSpPr/>
          <p:nvPr/>
        </p:nvSpPr>
        <p:spPr>
          <a:xfrm>
            <a:off x="168867" y="1268133"/>
            <a:ext cx="979600" cy="3244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pic>
        <p:nvPicPr>
          <p:cNvPr id="296" name="Google Shape;296;p30"/>
          <p:cNvPicPr preferRelativeResize="0"/>
          <p:nvPr/>
        </p:nvPicPr>
        <p:blipFill rotWithShape="1">
          <a:blip r:embed="rId3">
            <a:alphaModFix/>
          </a:blip>
          <a:srcRect t="-35646" b="-35646"/>
          <a:stretch/>
        </p:blipFill>
        <p:spPr>
          <a:xfrm>
            <a:off x="577535" y="1399532"/>
            <a:ext cx="1226069" cy="742363"/>
          </a:xfrm>
          <a:prstGeom prst="rect">
            <a:avLst/>
          </a:prstGeom>
          <a:noFill/>
          <a:ln>
            <a:noFill/>
          </a:ln>
        </p:spPr>
      </p:pic>
      <p:pic>
        <p:nvPicPr>
          <p:cNvPr id="297" name="Google Shape;297;p30"/>
          <p:cNvPicPr preferRelativeResize="0"/>
          <p:nvPr/>
        </p:nvPicPr>
        <p:blipFill rotWithShape="1">
          <a:blip r:embed="rId4">
            <a:alphaModFix/>
          </a:blip>
          <a:srcRect l="20" r="20"/>
          <a:stretch/>
        </p:blipFill>
        <p:spPr>
          <a:xfrm>
            <a:off x="886952" y="2597951"/>
            <a:ext cx="607233" cy="949101"/>
          </a:xfrm>
          <a:prstGeom prst="rect">
            <a:avLst/>
          </a:prstGeom>
          <a:noFill/>
          <a:ln>
            <a:noFill/>
          </a:ln>
        </p:spPr>
      </p:pic>
      <p:pic>
        <p:nvPicPr>
          <p:cNvPr id="298" name="Google Shape;298;p30"/>
          <p:cNvPicPr preferRelativeResize="0"/>
          <p:nvPr/>
        </p:nvPicPr>
        <p:blipFill rotWithShape="1">
          <a:blip r:embed="rId5">
            <a:alphaModFix/>
          </a:blip>
          <a:srcRect l="10" r="10"/>
          <a:stretch/>
        </p:blipFill>
        <p:spPr>
          <a:xfrm>
            <a:off x="710734" y="4050636"/>
            <a:ext cx="1015397" cy="824609"/>
          </a:xfrm>
          <a:prstGeom prst="rect">
            <a:avLst/>
          </a:prstGeom>
          <a:noFill/>
          <a:ln>
            <a:noFill/>
          </a:ln>
        </p:spPr>
      </p:pic>
      <p:pic>
        <p:nvPicPr>
          <p:cNvPr id="299" name="Google Shape;299;p30"/>
          <p:cNvPicPr preferRelativeResize="0"/>
          <p:nvPr/>
        </p:nvPicPr>
        <p:blipFill rotWithShape="1">
          <a:blip r:embed="rId6">
            <a:alphaModFix/>
          </a:blip>
          <a:srcRect t="40" b="40"/>
          <a:stretch/>
        </p:blipFill>
        <p:spPr>
          <a:xfrm>
            <a:off x="738867" y="5314534"/>
            <a:ext cx="959133" cy="951513"/>
          </a:xfrm>
          <a:prstGeom prst="rect">
            <a:avLst/>
          </a:prstGeom>
          <a:noFill/>
          <a:ln>
            <a:noFill/>
          </a:ln>
        </p:spPr>
      </p:pic>
      <p:pic>
        <p:nvPicPr>
          <p:cNvPr id="300" name="Google Shape;300;p30"/>
          <p:cNvPicPr preferRelativeResize="0"/>
          <p:nvPr/>
        </p:nvPicPr>
        <p:blipFill rotWithShape="1">
          <a:blip r:embed="rId7">
            <a:alphaModFix/>
          </a:blip>
          <a:srcRect/>
          <a:stretch/>
        </p:blipFill>
        <p:spPr>
          <a:xfrm>
            <a:off x="5878268" y="1335767"/>
            <a:ext cx="860045" cy="869901"/>
          </a:xfrm>
          <a:prstGeom prst="rect">
            <a:avLst/>
          </a:prstGeom>
          <a:noFill/>
          <a:ln>
            <a:noFill/>
          </a:ln>
        </p:spPr>
      </p:pic>
      <p:pic>
        <p:nvPicPr>
          <p:cNvPr id="301" name="Google Shape;301;p30"/>
          <p:cNvPicPr preferRelativeResize="0"/>
          <p:nvPr/>
        </p:nvPicPr>
        <p:blipFill rotWithShape="1">
          <a:blip r:embed="rId8">
            <a:alphaModFix/>
          </a:blip>
          <a:srcRect/>
          <a:stretch/>
        </p:blipFill>
        <p:spPr>
          <a:xfrm>
            <a:off x="5695253" y="2834367"/>
            <a:ext cx="1226068" cy="782748"/>
          </a:xfrm>
          <a:prstGeom prst="rect">
            <a:avLst/>
          </a:prstGeom>
          <a:noFill/>
          <a:ln>
            <a:noFill/>
          </a:ln>
        </p:spPr>
      </p:pic>
      <p:pic>
        <p:nvPicPr>
          <p:cNvPr id="302" name="Google Shape;302;p30"/>
          <p:cNvPicPr preferRelativeResize="0"/>
          <p:nvPr/>
        </p:nvPicPr>
        <p:blipFill rotWithShape="1">
          <a:blip r:embed="rId9">
            <a:alphaModFix/>
          </a:blip>
          <a:srcRect l="100" r="90"/>
          <a:stretch/>
        </p:blipFill>
        <p:spPr>
          <a:xfrm>
            <a:off x="5800587" y="4064713"/>
            <a:ext cx="1015400" cy="796443"/>
          </a:xfrm>
          <a:prstGeom prst="rect">
            <a:avLst/>
          </a:prstGeom>
          <a:noFill/>
          <a:ln>
            <a:noFill/>
          </a:ln>
        </p:spPr>
      </p:pic>
      <p:pic>
        <p:nvPicPr>
          <p:cNvPr id="303" name="Google Shape;303;p30"/>
          <p:cNvPicPr preferRelativeResize="0"/>
          <p:nvPr/>
        </p:nvPicPr>
        <p:blipFill rotWithShape="1">
          <a:blip r:embed="rId10">
            <a:alphaModFix/>
          </a:blip>
          <a:srcRect l="60" r="60"/>
          <a:stretch/>
        </p:blipFill>
        <p:spPr>
          <a:xfrm>
            <a:off x="5828720" y="5392051"/>
            <a:ext cx="959163" cy="796436"/>
          </a:xfrm>
          <a:prstGeom prst="rect">
            <a:avLst/>
          </a:prstGeom>
          <a:noFill/>
          <a:ln>
            <a:noFill/>
          </a:ln>
        </p:spPr>
      </p:pic>
      <p:sp>
        <p:nvSpPr>
          <p:cNvPr id="304" name="Google Shape;304;p30"/>
          <p:cNvSpPr txBox="1"/>
          <p:nvPr/>
        </p:nvSpPr>
        <p:spPr>
          <a:xfrm>
            <a:off x="1824823" y="1188332"/>
            <a:ext cx="39192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Obsess about the Ride.</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create the best experiences for our riders and cities. We strive to build the most intuitive technology, safest rides and reliable operations.</a:t>
            </a:r>
            <a:endParaRPr sz="1200">
              <a:solidFill>
                <a:srgbClr val="000000"/>
              </a:solidFill>
              <a:latin typeface="Poppins"/>
              <a:ea typeface="Poppins"/>
              <a:cs typeface="Poppins"/>
              <a:sym typeface="Poppins"/>
            </a:endParaRPr>
          </a:p>
        </p:txBody>
      </p:sp>
      <p:sp>
        <p:nvSpPr>
          <p:cNvPr id="305" name="Google Shape;305;p30"/>
          <p:cNvSpPr txBox="1"/>
          <p:nvPr/>
        </p:nvSpPr>
        <p:spPr>
          <a:xfrm>
            <a:off x="1824823" y="2525819"/>
            <a:ext cx="39192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Think like a local.</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Every community, city and culture we serve is unique. We look at the world through their eyes so our decisions meet their specific needs.</a:t>
            </a:r>
            <a:endParaRPr sz="1200">
              <a:solidFill>
                <a:srgbClr val="000000"/>
              </a:solidFill>
              <a:latin typeface="Poppins"/>
              <a:ea typeface="Poppins"/>
              <a:cs typeface="Poppins"/>
              <a:sym typeface="Poppins"/>
            </a:endParaRPr>
          </a:p>
        </p:txBody>
      </p:sp>
      <p:sp>
        <p:nvSpPr>
          <p:cNvPr id="306" name="Google Shape;306;p30"/>
          <p:cNvSpPr txBox="1"/>
          <p:nvPr/>
        </p:nvSpPr>
        <p:spPr>
          <a:xfrm>
            <a:off x="1824823" y="3872017"/>
            <a:ext cx="39192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Set the highest standards.</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push ourselves to deliver world-changing results. We expect excellence and hold ourselves accountable to follow through fast.</a:t>
            </a:r>
            <a:endParaRPr sz="1200">
              <a:solidFill>
                <a:srgbClr val="000000"/>
              </a:solidFill>
              <a:latin typeface="Poppins"/>
              <a:ea typeface="Poppins"/>
              <a:cs typeface="Poppins"/>
              <a:sym typeface="Poppins"/>
            </a:endParaRPr>
          </a:p>
        </p:txBody>
      </p:sp>
      <p:sp>
        <p:nvSpPr>
          <p:cNvPr id="307" name="Google Shape;307;p30"/>
          <p:cNvSpPr txBox="1"/>
          <p:nvPr/>
        </p:nvSpPr>
        <p:spPr>
          <a:xfrm>
            <a:off x="1824823" y="5175467"/>
            <a:ext cx="39688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Challenge because we care.</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speak up, ask questions and suggest solutions. We care for those around us by sharing wins regularly and feedback respectfully.</a:t>
            </a:r>
            <a:endParaRPr sz="1200">
              <a:solidFill>
                <a:srgbClr val="000000"/>
              </a:solidFill>
              <a:latin typeface="Poppins"/>
              <a:ea typeface="Poppins"/>
              <a:cs typeface="Poppins"/>
              <a:sym typeface="Poppins"/>
            </a:endParaRPr>
          </a:p>
        </p:txBody>
      </p:sp>
      <p:sp>
        <p:nvSpPr>
          <p:cNvPr id="308" name="Google Shape;308;p30"/>
          <p:cNvSpPr txBox="1"/>
          <p:nvPr/>
        </p:nvSpPr>
        <p:spPr>
          <a:xfrm>
            <a:off x="6917867" y="1188332"/>
            <a:ext cx="49120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Be you.</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aim to make Lime a place where everyone can belong and be themselves. We welcome different perspectives and experiences to help us all achieve more.</a:t>
            </a:r>
            <a:endParaRPr sz="1200">
              <a:solidFill>
                <a:srgbClr val="000000"/>
              </a:solidFill>
              <a:latin typeface="Poppins"/>
              <a:ea typeface="Poppins"/>
              <a:cs typeface="Poppins"/>
              <a:sym typeface="Poppins"/>
            </a:endParaRPr>
          </a:p>
        </p:txBody>
      </p:sp>
      <p:sp>
        <p:nvSpPr>
          <p:cNvPr id="309" name="Google Shape;309;p30"/>
          <p:cNvSpPr txBox="1"/>
          <p:nvPr/>
        </p:nvSpPr>
        <p:spPr>
          <a:xfrm>
            <a:off x="6917867" y="2525819"/>
            <a:ext cx="49120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See clearly, with optimism.</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are clear-eyed about our present challenges but choose to believe we can make the future better. We face speed bumps and roadblocks head-on, then learn, evolve and move forward together.</a:t>
            </a:r>
            <a:endParaRPr sz="1200">
              <a:solidFill>
                <a:srgbClr val="000000"/>
              </a:solidFill>
              <a:latin typeface="Poppins"/>
              <a:ea typeface="Poppins"/>
              <a:cs typeface="Poppins"/>
              <a:sym typeface="Poppins"/>
            </a:endParaRPr>
          </a:p>
        </p:txBody>
      </p:sp>
      <p:sp>
        <p:nvSpPr>
          <p:cNvPr id="310" name="Google Shape;310;p30"/>
          <p:cNvSpPr txBox="1"/>
          <p:nvPr/>
        </p:nvSpPr>
        <p:spPr>
          <a:xfrm>
            <a:off x="6917867" y="3889417"/>
            <a:ext cx="49120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Do what’s right for our planet.</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are all fierce advocates for the one place we all call home. No matter our role or expertise, we champion greener transportation and cities that prioritize people over cars.</a:t>
            </a:r>
            <a:endParaRPr sz="1200">
              <a:solidFill>
                <a:srgbClr val="000000"/>
              </a:solidFill>
              <a:latin typeface="Poppins"/>
              <a:ea typeface="Poppins"/>
              <a:cs typeface="Poppins"/>
              <a:sym typeface="Poppins"/>
            </a:endParaRPr>
          </a:p>
        </p:txBody>
      </p:sp>
      <p:sp>
        <p:nvSpPr>
          <p:cNvPr id="311" name="Google Shape;311;p30"/>
          <p:cNvSpPr txBox="1"/>
          <p:nvPr/>
        </p:nvSpPr>
        <p:spPr>
          <a:xfrm>
            <a:off x="6917867" y="5175467"/>
            <a:ext cx="4644800" cy="1052800"/>
          </a:xfrm>
          <a:prstGeom prst="rect">
            <a:avLst/>
          </a:prstGeom>
          <a:noFill/>
          <a:ln>
            <a:noFill/>
          </a:ln>
        </p:spPr>
        <p:txBody>
          <a:bodyPr spcFirstLastPara="1" wrap="square" lIns="121900" tIns="121900" rIns="121900" bIns="121900" anchor="t" anchorCtr="0">
            <a:noAutofit/>
          </a:bodyPr>
          <a:lstStyle/>
          <a:p>
            <a:pPr marL="0" lvl="0" indent="0" algn="l" rtl="0">
              <a:lnSpc>
                <a:spcPct val="125000"/>
              </a:lnSpc>
              <a:spcBef>
                <a:spcPts val="0"/>
              </a:spcBef>
              <a:spcAft>
                <a:spcPts val="0"/>
              </a:spcAft>
              <a:buNone/>
            </a:pPr>
            <a:r>
              <a:rPr lang="en" sz="1200">
                <a:solidFill>
                  <a:srgbClr val="000000"/>
                </a:solidFill>
                <a:latin typeface="Poppins SemiBold"/>
                <a:ea typeface="Poppins SemiBold"/>
                <a:cs typeface="Poppins SemiBold"/>
                <a:sym typeface="Poppins SemiBold"/>
              </a:rPr>
              <a:t>Enjoy the ride.</a:t>
            </a:r>
            <a:endParaRPr sz="1200">
              <a:solidFill>
                <a:srgbClr val="000000"/>
              </a:solidFill>
              <a:latin typeface="Poppins SemiBold"/>
              <a:ea typeface="Poppins SemiBold"/>
              <a:cs typeface="Poppins SemiBold"/>
              <a:sym typeface="Poppins SemiBold"/>
            </a:endParaRPr>
          </a:p>
          <a:p>
            <a:pPr marL="0" lvl="0" indent="0" algn="l" rtl="0">
              <a:lnSpc>
                <a:spcPct val="125000"/>
              </a:lnSpc>
              <a:spcBef>
                <a:spcPts val="0"/>
              </a:spcBef>
              <a:spcAft>
                <a:spcPts val="0"/>
              </a:spcAft>
              <a:buNone/>
            </a:pPr>
            <a:r>
              <a:rPr lang="en" sz="1200">
                <a:solidFill>
                  <a:srgbClr val="000000"/>
                </a:solidFill>
                <a:latin typeface="Poppins"/>
                <a:ea typeface="Poppins"/>
                <a:cs typeface="Poppins"/>
                <a:sym typeface="Poppins"/>
              </a:rPr>
              <a:t>We bring meaning to our work by making a difference in the lives of others. Together, we breathe cleaner air, travel more freely and discover hidden worlds within our cities.</a:t>
            </a:r>
            <a:endParaRPr sz="1200">
              <a:solidFill>
                <a:srgbClr val="000000"/>
              </a:solidFill>
              <a:latin typeface="Poppins"/>
              <a:ea typeface="Poppins"/>
              <a:cs typeface="Poppins"/>
              <a:sym typeface="Poppins"/>
            </a:endParaRPr>
          </a:p>
        </p:txBody>
      </p:sp>
    </p:spTree>
    <p:extLst>
      <p:ext uri="{BB962C8B-B14F-4D97-AF65-F5344CB8AC3E}">
        <p14:creationId xmlns:p14="http://schemas.microsoft.com/office/powerpoint/2010/main" val="155941608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Big Statement - 1">
  <p:cSld name="Big Statement - 1">
    <p:spTree>
      <p:nvGrpSpPr>
        <p:cNvPr id="1" name="Shape 312"/>
        <p:cNvGrpSpPr/>
        <p:nvPr/>
      </p:nvGrpSpPr>
      <p:grpSpPr>
        <a:xfrm>
          <a:off x="0" y="0"/>
          <a:ext cx="0" cy="0"/>
          <a:chOff x="0" y="0"/>
          <a:chExt cx="0" cy="0"/>
        </a:xfrm>
      </p:grpSpPr>
      <p:sp>
        <p:nvSpPr>
          <p:cNvPr id="313" name="Google Shape;313;p3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314" name="Google Shape;314;p31"/>
          <p:cNvSpPr txBox="1">
            <a:spLocks noGrp="1"/>
          </p:cNvSpPr>
          <p:nvPr>
            <p:ph type="ctrTitle"/>
          </p:nvPr>
        </p:nvSpPr>
        <p:spPr>
          <a:xfrm>
            <a:off x="1555600" y="125800"/>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315" name="Google Shape;315;p31"/>
          <p:cNvSpPr txBox="1">
            <a:spLocks noGrp="1"/>
          </p:cNvSpPr>
          <p:nvPr>
            <p:ph type="ctrTitle" idx="2"/>
          </p:nvPr>
        </p:nvSpPr>
        <p:spPr>
          <a:xfrm>
            <a:off x="1594567" y="3381200"/>
            <a:ext cx="9002800" cy="7052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sz="4667"/>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pic>
        <p:nvPicPr>
          <p:cNvPr id="316" name="Google Shape;316;p31"/>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103446526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Big Statement - 2">
  <p:cSld name="Big Statement - 2">
    <p:spTree>
      <p:nvGrpSpPr>
        <p:cNvPr id="1" name="Shape 317"/>
        <p:cNvGrpSpPr/>
        <p:nvPr/>
      </p:nvGrpSpPr>
      <p:grpSpPr>
        <a:xfrm>
          <a:off x="0" y="0"/>
          <a:ext cx="0" cy="0"/>
          <a:chOff x="0" y="0"/>
          <a:chExt cx="0" cy="0"/>
        </a:xfrm>
      </p:grpSpPr>
      <p:sp>
        <p:nvSpPr>
          <p:cNvPr id="318" name="Google Shape;318;p3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319" name="Google Shape;319;p32"/>
          <p:cNvSpPr txBox="1">
            <a:spLocks noGrp="1"/>
          </p:cNvSpPr>
          <p:nvPr>
            <p:ph type="ctrTitle"/>
          </p:nvPr>
        </p:nvSpPr>
        <p:spPr>
          <a:xfrm>
            <a:off x="1594567" y="3076400"/>
            <a:ext cx="9002800" cy="7052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sz="4667"/>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pic>
        <p:nvPicPr>
          <p:cNvPr id="320" name="Google Shape;320;p32"/>
          <p:cNvPicPr preferRelativeResize="0"/>
          <p:nvPr/>
        </p:nvPicPr>
        <p:blipFill rotWithShape="1">
          <a:blip r:embed="rId2">
            <a:alphaModFix/>
          </a:blip>
          <a:srcRect l="-20321" t="-25305" r="-20307" b="-25320"/>
          <a:stretch/>
        </p:blipFill>
        <p:spPr>
          <a:xfrm>
            <a:off x="113767" y="6156000"/>
            <a:ext cx="605703" cy="648064"/>
          </a:xfrm>
          <a:prstGeom prst="rect">
            <a:avLst/>
          </a:prstGeom>
          <a:noFill/>
          <a:ln>
            <a:noFill/>
          </a:ln>
        </p:spPr>
      </p:pic>
    </p:spTree>
    <p:extLst>
      <p:ext uri="{BB962C8B-B14F-4D97-AF65-F5344CB8AC3E}">
        <p14:creationId xmlns:p14="http://schemas.microsoft.com/office/powerpoint/2010/main" val="270055157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Two Column Text">
  <p:cSld name="Two Column Text">
    <p:spTree>
      <p:nvGrpSpPr>
        <p:cNvPr id="1" name="Shape 321"/>
        <p:cNvGrpSpPr/>
        <p:nvPr/>
      </p:nvGrpSpPr>
      <p:grpSpPr>
        <a:xfrm>
          <a:off x="0" y="0"/>
          <a:ext cx="0" cy="0"/>
          <a:chOff x="0" y="0"/>
          <a:chExt cx="0" cy="0"/>
        </a:xfrm>
      </p:grpSpPr>
      <p:sp>
        <p:nvSpPr>
          <p:cNvPr id="322" name="Google Shape;322;p3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323" name="Google Shape;323;p33"/>
          <p:cNvSpPr txBox="1">
            <a:spLocks noGrp="1"/>
          </p:cNvSpPr>
          <p:nvPr>
            <p:ph type="ctrTitle"/>
          </p:nvPr>
        </p:nvSpPr>
        <p:spPr>
          <a:xfrm>
            <a:off x="1555600" y="125800"/>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324" name="Google Shape;324;p33"/>
          <p:cNvSpPr txBox="1">
            <a:spLocks noGrp="1"/>
          </p:cNvSpPr>
          <p:nvPr>
            <p:ph type="body" idx="1"/>
          </p:nvPr>
        </p:nvSpPr>
        <p:spPr>
          <a:xfrm>
            <a:off x="415600" y="1088933"/>
            <a:ext cx="5242800" cy="5497200"/>
          </a:xfrm>
          <a:prstGeom prst="rect">
            <a:avLst/>
          </a:prstGeom>
        </p:spPr>
        <p:txBody>
          <a:bodyPr spcFirstLastPara="1" wrap="square" lIns="91425" tIns="91425" rIns="91425" bIns="91425" anchor="t" anchorCtr="0">
            <a:noAutofit/>
          </a:bodyPr>
          <a:lstStyle>
            <a:lvl1pPr marL="609585" lvl="0"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1pPr>
            <a:lvl2pPr marL="1219170" lvl="1"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2pPr>
            <a:lvl3pPr marL="1828754" lvl="2"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3pPr>
            <a:lvl4pPr marL="2438339" lvl="3"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4pPr>
            <a:lvl5pPr marL="3047924" lvl="4"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5pPr>
            <a:lvl6pPr marL="3657509" lvl="5"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6pPr>
            <a:lvl7pPr marL="4267093" lvl="6"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7pPr>
            <a:lvl8pPr marL="4876678" lvl="7"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8pPr>
            <a:lvl9pPr marL="5486263" lvl="8"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9pPr>
          </a:lstStyle>
          <a:p>
            <a:endParaRPr/>
          </a:p>
        </p:txBody>
      </p:sp>
      <p:sp>
        <p:nvSpPr>
          <p:cNvPr id="325" name="Google Shape;325;p33"/>
          <p:cNvSpPr txBox="1">
            <a:spLocks noGrp="1"/>
          </p:cNvSpPr>
          <p:nvPr>
            <p:ph type="body" idx="2"/>
          </p:nvPr>
        </p:nvSpPr>
        <p:spPr>
          <a:xfrm>
            <a:off x="6350833" y="1088933"/>
            <a:ext cx="5242800" cy="5497200"/>
          </a:xfrm>
          <a:prstGeom prst="rect">
            <a:avLst/>
          </a:prstGeom>
        </p:spPr>
        <p:txBody>
          <a:bodyPr spcFirstLastPara="1" wrap="square" lIns="91425" tIns="91425" rIns="91425" bIns="91425" anchor="t" anchorCtr="0">
            <a:noAutofit/>
          </a:bodyPr>
          <a:lstStyle>
            <a:lvl1pPr marL="609585" lvl="0"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1pPr>
            <a:lvl2pPr marL="1219170" lvl="1"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2pPr>
            <a:lvl3pPr marL="1828754" lvl="2"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3pPr>
            <a:lvl4pPr marL="2438339" lvl="3"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4pPr>
            <a:lvl5pPr marL="3047924" lvl="4"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5pPr>
            <a:lvl6pPr marL="3657509" lvl="5"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6pPr>
            <a:lvl7pPr marL="4267093" lvl="6"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7pPr>
            <a:lvl8pPr marL="4876678" lvl="7"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8pPr>
            <a:lvl9pPr marL="5486263" lvl="8"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9pPr>
          </a:lstStyle>
          <a:p>
            <a:endParaRPr/>
          </a:p>
        </p:txBody>
      </p:sp>
    </p:spTree>
    <p:extLst>
      <p:ext uri="{BB962C8B-B14F-4D97-AF65-F5344CB8AC3E}">
        <p14:creationId xmlns:p14="http://schemas.microsoft.com/office/powerpoint/2010/main" val="269287203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Text + Image">
  <p:cSld name="Text + Image">
    <p:spTree>
      <p:nvGrpSpPr>
        <p:cNvPr id="1" name="Shape 326"/>
        <p:cNvGrpSpPr/>
        <p:nvPr/>
      </p:nvGrpSpPr>
      <p:grpSpPr>
        <a:xfrm>
          <a:off x="0" y="0"/>
          <a:ext cx="0" cy="0"/>
          <a:chOff x="0" y="0"/>
          <a:chExt cx="0" cy="0"/>
        </a:xfrm>
      </p:grpSpPr>
      <p:sp>
        <p:nvSpPr>
          <p:cNvPr id="327" name="Google Shape;327;p34"/>
          <p:cNvSpPr>
            <a:spLocks noGrp="1"/>
          </p:cNvSpPr>
          <p:nvPr>
            <p:ph type="pic" idx="2"/>
          </p:nvPr>
        </p:nvSpPr>
        <p:spPr>
          <a:xfrm>
            <a:off x="6096000" y="0"/>
            <a:ext cx="6096000" cy="6858000"/>
          </a:xfrm>
          <a:prstGeom prst="rect">
            <a:avLst/>
          </a:prstGeom>
          <a:noFill/>
          <a:ln>
            <a:noFill/>
          </a:ln>
        </p:spPr>
        <p:txBody>
          <a:bodyPr/>
          <a:lstStyle/>
          <a:p>
            <a:endParaRPr lang="en-US"/>
          </a:p>
        </p:txBody>
      </p:sp>
      <p:sp>
        <p:nvSpPr>
          <p:cNvPr id="328" name="Google Shape;328;p3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329" name="Google Shape;329;p34"/>
          <p:cNvSpPr txBox="1">
            <a:spLocks noGrp="1"/>
          </p:cNvSpPr>
          <p:nvPr>
            <p:ph type="ctrTitle"/>
          </p:nvPr>
        </p:nvSpPr>
        <p:spPr>
          <a:xfrm>
            <a:off x="426600" y="125800"/>
            <a:ext cx="5242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330" name="Google Shape;330;p34"/>
          <p:cNvSpPr txBox="1">
            <a:spLocks noGrp="1"/>
          </p:cNvSpPr>
          <p:nvPr>
            <p:ph type="body" idx="1"/>
          </p:nvPr>
        </p:nvSpPr>
        <p:spPr>
          <a:xfrm>
            <a:off x="415600" y="1088933"/>
            <a:ext cx="5242800" cy="5497200"/>
          </a:xfrm>
          <a:prstGeom prst="rect">
            <a:avLst/>
          </a:prstGeom>
        </p:spPr>
        <p:txBody>
          <a:bodyPr spcFirstLastPara="1" wrap="square" lIns="91425" tIns="91425" rIns="91425" bIns="91425" anchor="t" anchorCtr="0">
            <a:noAutofit/>
          </a:bodyPr>
          <a:lstStyle>
            <a:lvl1pPr marL="609585" lvl="0"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1pPr>
            <a:lvl2pPr marL="1219170" lvl="1"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2pPr>
            <a:lvl3pPr marL="1828754" lvl="2"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3pPr>
            <a:lvl4pPr marL="2438339" lvl="3"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4pPr>
            <a:lvl5pPr marL="3047924" lvl="4"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5pPr>
            <a:lvl6pPr marL="3657509" lvl="5"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6pPr>
            <a:lvl7pPr marL="4267093" lvl="6"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7pPr>
            <a:lvl8pPr marL="4876678" lvl="7"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8pPr>
            <a:lvl9pPr marL="5486263" lvl="8"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9pPr>
          </a:lstStyle>
          <a:p>
            <a:endParaRPr/>
          </a:p>
        </p:txBody>
      </p:sp>
    </p:spTree>
    <p:extLst>
      <p:ext uri="{BB962C8B-B14F-4D97-AF65-F5344CB8AC3E}">
        <p14:creationId xmlns:p14="http://schemas.microsoft.com/office/powerpoint/2010/main" val="237647579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Image + Text">
  <p:cSld name="Image + Text">
    <p:spTree>
      <p:nvGrpSpPr>
        <p:cNvPr id="1" name="Shape 331"/>
        <p:cNvGrpSpPr/>
        <p:nvPr/>
      </p:nvGrpSpPr>
      <p:grpSpPr>
        <a:xfrm>
          <a:off x="0" y="0"/>
          <a:ext cx="0" cy="0"/>
          <a:chOff x="0" y="0"/>
          <a:chExt cx="0" cy="0"/>
        </a:xfrm>
      </p:grpSpPr>
      <p:sp>
        <p:nvSpPr>
          <p:cNvPr id="332" name="Google Shape;332;p35"/>
          <p:cNvSpPr>
            <a:spLocks noGrp="1"/>
          </p:cNvSpPr>
          <p:nvPr>
            <p:ph type="pic" idx="2"/>
          </p:nvPr>
        </p:nvSpPr>
        <p:spPr>
          <a:xfrm>
            <a:off x="0" y="0"/>
            <a:ext cx="6096000" cy="6858000"/>
          </a:xfrm>
          <a:prstGeom prst="rect">
            <a:avLst/>
          </a:prstGeom>
          <a:noFill/>
          <a:ln>
            <a:noFill/>
          </a:ln>
        </p:spPr>
        <p:txBody>
          <a:bodyPr/>
          <a:lstStyle/>
          <a:p>
            <a:endParaRPr lang="en-US"/>
          </a:p>
        </p:txBody>
      </p:sp>
      <p:sp>
        <p:nvSpPr>
          <p:cNvPr id="333" name="Google Shape;333;p3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334" name="Google Shape;334;p35"/>
          <p:cNvSpPr txBox="1">
            <a:spLocks noGrp="1"/>
          </p:cNvSpPr>
          <p:nvPr>
            <p:ph type="ctrTitle"/>
          </p:nvPr>
        </p:nvSpPr>
        <p:spPr>
          <a:xfrm>
            <a:off x="6465467" y="125800"/>
            <a:ext cx="53572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335" name="Google Shape;335;p35"/>
          <p:cNvSpPr txBox="1">
            <a:spLocks noGrp="1"/>
          </p:cNvSpPr>
          <p:nvPr>
            <p:ph type="body" idx="1"/>
          </p:nvPr>
        </p:nvSpPr>
        <p:spPr>
          <a:xfrm>
            <a:off x="6350833" y="1088933"/>
            <a:ext cx="5242800" cy="5497200"/>
          </a:xfrm>
          <a:prstGeom prst="rect">
            <a:avLst/>
          </a:prstGeom>
        </p:spPr>
        <p:txBody>
          <a:bodyPr spcFirstLastPara="1" wrap="square" lIns="91425" tIns="91425" rIns="91425" bIns="91425" anchor="t" anchorCtr="0">
            <a:noAutofit/>
          </a:bodyPr>
          <a:lstStyle>
            <a:lvl1pPr marL="609585" lvl="0"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1pPr>
            <a:lvl2pPr marL="1219170" lvl="1"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2pPr>
            <a:lvl3pPr marL="1828754" lvl="2"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3pPr>
            <a:lvl4pPr marL="2438339" lvl="3"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4pPr>
            <a:lvl5pPr marL="3047924" lvl="4"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5pPr>
            <a:lvl6pPr marL="3657509" lvl="5"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6pPr>
            <a:lvl7pPr marL="4267093" lvl="6"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7pPr>
            <a:lvl8pPr marL="4876678" lvl="7"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8pPr>
            <a:lvl9pPr marL="5486263" lvl="8" indent="-380990">
              <a:lnSpc>
                <a:spcPct val="115000"/>
              </a:lnSpc>
              <a:spcBef>
                <a:spcPts val="0"/>
              </a:spcBef>
              <a:spcAft>
                <a:spcPts val="0"/>
              </a:spcAft>
              <a:buClr>
                <a:schemeClr val="dk1"/>
              </a:buClr>
              <a:buSzPts val="900"/>
              <a:buFont typeface="Poppins"/>
              <a:buChar char="■"/>
              <a:defRPr sz="1200">
                <a:solidFill>
                  <a:schemeClr val="dk1"/>
                </a:solidFill>
                <a:latin typeface="Poppins"/>
                <a:ea typeface="Poppins"/>
                <a:cs typeface="Poppins"/>
                <a:sym typeface="Poppins"/>
              </a:defRPr>
            </a:lvl9pPr>
          </a:lstStyle>
          <a:p>
            <a:endParaRPr/>
          </a:p>
        </p:txBody>
      </p:sp>
    </p:spTree>
    <p:extLst>
      <p:ext uri="{BB962C8B-B14F-4D97-AF65-F5344CB8AC3E}">
        <p14:creationId xmlns:p14="http://schemas.microsoft.com/office/powerpoint/2010/main" val="362494938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Thank You - 1">
  <p:cSld name="Thank You - 1">
    <p:spTree>
      <p:nvGrpSpPr>
        <p:cNvPr id="1" name="Shape 336"/>
        <p:cNvGrpSpPr/>
        <p:nvPr/>
      </p:nvGrpSpPr>
      <p:grpSpPr>
        <a:xfrm>
          <a:off x="0" y="0"/>
          <a:ext cx="0" cy="0"/>
          <a:chOff x="0" y="0"/>
          <a:chExt cx="0" cy="0"/>
        </a:xfrm>
      </p:grpSpPr>
      <p:pic>
        <p:nvPicPr>
          <p:cNvPr id="337" name="Google Shape;337;p36"/>
          <p:cNvPicPr preferRelativeResize="0"/>
          <p:nvPr/>
        </p:nvPicPr>
        <p:blipFill rotWithShape="1">
          <a:blip r:embed="rId2">
            <a:alphaModFix/>
          </a:blip>
          <a:srcRect t="15605"/>
          <a:stretch/>
        </p:blipFill>
        <p:spPr>
          <a:xfrm>
            <a:off x="1" y="1"/>
            <a:ext cx="12192004" cy="6858001"/>
          </a:xfrm>
          <a:prstGeom prst="rect">
            <a:avLst/>
          </a:prstGeom>
          <a:noFill/>
          <a:ln>
            <a:noFill/>
          </a:ln>
        </p:spPr>
      </p:pic>
      <p:sp>
        <p:nvSpPr>
          <p:cNvPr id="338" name="Google Shape;338;p36"/>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39" name="Google Shape;339;p36"/>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40" name="Google Shape;340;p36"/>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41" name="Google Shape;341;p36"/>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42" name="Google Shape;342;p36"/>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87913585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Thank You - 8">
  <p:cSld name="Thank You - 8">
    <p:spTree>
      <p:nvGrpSpPr>
        <p:cNvPr id="1" name="Shape 343"/>
        <p:cNvGrpSpPr/>
        <p:nvPr/>
      </p:nvGrpSpPr>
      <p:grpSpPr>
        <a:xfrm>
          <a:off x="0" y="0"/>
          <a:ext cx="0" cy="0"/>
          <a:chOff x="0" y="0"/>
          <a:chExt cx="0" cy="0"/>
        </a:xfrm>
      </p:grpSpPr>
      <p:pic>
        <p:nvPicPr>
          <p:cNvPr id="344" name="Google Shape;344;p37"/>
          <p:cNvPicPr preferRelativeResize="0"/>
          <p:nvPr/>
        </p:nvPicPr>
        <p:blipFill rotWithShape="1">
          <a:blip r:embed="rId2">
            <a:alphaModFix/>
          </a:blip>
          <a:srcRect l="3332" t="11815" r="3332" b="9469"/>
          <a:stretch/>
        </p:blipFill>
        <p:spPr>
          <a:xfrm>
            <a:off x="1" y="1"/>
            <a:ext cx="12192004" cy="6857999"/>
          </a:xfrm>
          <a:prstGeom prst="rect">
            <a:avLst/>
          </a:prstGeom>
          <a:noFill/>
          <a:ln>
            <a:noFill/>
          </a:ln>
        </p:spPr>
      </p:pic>
      <p:sp>
        <p:nvSpPr>
          <p:cNvPr id="345" name="Google Shape;345;p37"/>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46" name="Google Shape;346;p37"/>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47" name="Google Shape;347;p37"/>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48" name="Google Shape;348;p37"/>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49" name="Google Shape;349;p37"/>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98656220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Thank You - 9">
  <p:cSld name="Thank You - 9">
    <p:spTree>
      <p:nvGrpSpPr>
        <p:cNvPr id="1" name="Shape 350"/>
        <p:cNvGrpSpPr/>
        <p:nvPr/>
      </p:nvGrpSpPr>
      <p:grpSpPr>
        <a:xfrm>
          <a:off x="0" y="0"/>
          <a:ext cx="0" cy="0"/>
          <a:chOff x="0" y="0"/>
          <a:chExt cx="0" cy="0"/>
        </a:xfrm>
      </p:grpSpPr>
      <p:pic>
        <p:nvPicPr>
          <p:cNvPr id="351" name="Google Shape;351;p38"/>
          <p:cNvPicPr preferRelativeResize="0"/>
          <p:nvPr/>
        </p:nvPicPr>
        <p:blipFill rotWithShape="1">
          <a:blip r:embed="rId2">
            <a:alphaModFix/>
          </a:blip>
          <a:srcRect t="15073" b="532"/>
          <a:stretch/>
        </p:blipFill>
        <p:spPr>
          <a:xfrm>
            <a:off x="1" y="1"/>
            <a:ext cx="12192004" cy="6858001"/>
          </a:xfrm>
          <a:prstGeom prst="rect">
            <a:avLst/>
          </a:prstGeom>
          <a:noFill/>
          <a:ln>
            <a:noFill/>
          </a:ln>
        </p:spPr>
      </p:pic>
      <p:sp>
        <p:nvSpPr>
          <p:cNvPr id="352" name="Google Shape;352;p38"/>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53" name="Google Shape;353;p38"/>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54" name="Google Shape;354;p38"/>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55" name="Google Shape;355;p38"/>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56" name="Google Shape;356;p38"/>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3901832907"/>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Thank You - 2">
  <p:cSld name="Thank You - 2">
    <p:spTree>
      <p:nvGrpSpPr>
        <p:cNvPr id="1" name="Shape 357"/>
        <p:cNvGrpSpPr/>
        <p:nvPr/>
      </p:nvGrpSpPr>
      <p:grpSpPr>
        <a:xfrm>
          <a:off x="0" y="0"/>
          <a:ext cx="0" cy="0"/>
          <a:chOff x="0" y="0"/>
          <a:chExt cx="0" cy="0"/>
        </a:xfrm>
      </p:grpSpPr>
      <p:pic>
        <p:nvPicPr>
          <p:cNvPr id="358" name="Google Shape;358;p39"/>
          <p:cNvPicPr preferRelativeResize="0"/>
          <p:nvPr/>
        </p:nvPicPr>
        <p:blipFill rotWithShape="1">
          <a:blip r:embed="rId2">
            <a:alphaModFix/>
          </a:blip>
          <a:srcRect b="15605"/>
          <a:stretch/>
        </p:blipFill>
        <p:spPr>
          <a:xfrm>
            <a:off x="1" y="1"/>
            <a:ext cx="12192004" cy="6858001"/>
          </a:xfrm>
          <a:prstGeom prst="rect">
            <a:avLst/>
          </a:prstGeom>
          <a:noFill/>
          <a:ln>
            <a:noFill/>
          </a:ln>
        </p:spPr>
      </p:pic>
      <p:sp>
        <p:nvSpPr>
          <p:cNvPr id="359" name="Google Shape;359;p39"/>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60" name="Google Shape;360;p39"/>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61" name="Google Shape;361;p39"/>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62" name="Google Shape;362;p39"/>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63" name="Google Shape;363;p39"/>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267610384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Thank You - 3">
  <p:cSld name="Thank You - 3">
    <p:spTree>
      <p:nvGrpSpPr>
        <p:cNvPr id="1" name="Shape 364"/>
        <p:cNvGrpSpPr/>
        <p:nvPr/>
      </p:nvGrpSpPr>
      <p:grpSpPr>
        <a:xfrm>
          <a:off x="0" y="0"/>
          <a:ext cx="0" cy="0"/>
          <a:chOff x="0" y="0"/>
          <a:chExt cx="0" cy="0"/>
        </a:xfrm>
      </p:grpSpPr>
      <p:pic>
        <p:nvPicPr>
          <p:cNvPr id="365" name="Google Shape;365;p40"/>
          <p:cNvPicPr preferRelativeResize="0"/>
          <p:nvPr/>
        </p:nvPicPr>
        <p:blipFill rotWithShape="1">
          <a:blip r:embed="rId2">
            <a:alphaModFix/>
          </a:blip>
          <a:srcRect t="11040" b="4622"/>
          <a:stretch/>
        </p:blipFill>
        <p:spPr>
          <a:xfrm>
            <a:off x="1" y="1"/>
            <a:ext cx="12192004" cy="6857999"/>
          </a:xfrm>
          <a:prstGeom prst="rect">
            <a:avLst/>
          </a:prstGeom>
          <a:noFill/>
          <a:ln>
            <a:noFill/>
          </a:ln>
        </p:spPr>
      </p:pic>
      <p:sp>
        <p:nvSpPr>
          <p:cNvPr id="366" name="Google Shape;366;p40"/>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67" name="Google Shape;367;p40"/>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68" name="Google Shape;368;p40"/>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69" name="Google Shape;369;p40"/>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70" name="Google Shape;370;p40"/>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419791146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Thank You - 4">
  <p:cSld name="Thank You - 4">
    <p:spTree>
      <p:nvGrpSpPr>
        <p:cNvPr id="1" name="Shape 371"/>
        <p:cNvGrpSpPr/>
        <p:nvPr/>
      </p:nvGrpSpPr>
      <p:grpSpPr>
        <a:xfrm>
          <a:off x="0" y="0"/>
          <a:ext cx="0" cy="0"/>
          <a:chOff x="0" y="0"/>
          <a:chExt cx="0" cy="0"/>
        </a:xfrm>
      </p:grpSpPr>
      <p:pic>
        <p:nvPicPr>
          <p:cNvPr id="372" name="Google Shape;372;p41"/>
          <p:cNvPicPr preferRelativeResize="0"/>
          <p:nvPr/>
        </p:nvPicPr>
        <p:blipFill rotWithShape="1">
          <a:blip r:embed="rId2">
            <a:alphaModFix/>
          </a:blip>
          <a:srcRect l="15352" t="39768" r="23632" b="8738"/>
          <a:stretch/>
        </p:blipFill>
        <p:spPr>
          <a:xfrm>
            <a:off x="1" y="1"/>
            <a:ext cx="12192004" cy="6858001"/>
          </a:xfrm>
          <a:prstGeom prst="rect">
            <a:avLst/>
          </a:prstGeom>
          <a:noFill/>
          <a:ln>
            <a:noFill/>
          </a:ln>
        </p:spPr>
      </p:pic>
      <p:sp>
        <p:nvSpPr>
          <p:cNvPr id="373" name="Google Shape;373;p41"/>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74" name="Google Shape;374;p41"/>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75" name="Google Shape;375;p41"/>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76" name="Google Shape;376;p41"/>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77" name="Google Shape;377;p41"/>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314325643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Thank You - 5">
  <p:cSld name="Thank You - 5">
    <p:spTree>
      <p:nvGrpSpPr>
        <p:cNvPr id="1" name="Shape 378"/>
        <p:cNvGrpSpPr/>
        <p:nvPr/>
      </p:nvGrpSpPr>
      <p:grpSpPr>
        <a:xfrm>
          <a:off x="0" y="0"/>
          <a:ext cx="0" cy="0"/>
          <a:chOff x="0" y="0"/>
          <a:chExt cx="0" cy="0"/>
        </a:xfrm>
      </p:grpSpPr>
      <p:pic>
        <p:nvPicPr>
          <p:cNvPr id="379" name="Google Shape;379;p42"/>
          <p:cNvPicPr preferRelativeResize="0"/>
          <p:nvPr/>
        </p:nvPicPr>
        <p:blipFill rotWithShape="1">
          <a:blip r:embed="rId2">
            <a:alphaModFix/>
          </a:blip>
          <a:srcRect t="13259" b="2346"/>
          <a:stretch/>
        </p:blipFill>
        <p:spPr>
          <a:xfrm>
            <a:off x="1" y="1"/>
            <a:ext cx="12192004" cy="6858001"/>
          </a:xfrm>
          <a:prstGeom prst="rect">
            <a:avLst/>
          </a:prstGeom>
          <a:noFill/>
          <a:ln>
            <a:noFill/>
          </a:ln>
        </p:spPr>
      </p:pic>
      <p:sp>
        <p:nvSpPr>
          <p:cNvPr id="380" name="Google Shape;380;p42"/>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81" name="Google Shape;381;p42"/>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82" name="Google Shape;382;p42"/>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83" name="Google Shape;383;p42"/>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84" name="Google Shape;384;p42"/>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128140665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Thank You - 6">
  <p:cSld name="Thank You - 6">
    <p:spTree>
      <p:nvGrpSpPr>
        <p:cNvPr id="1" name="Shape 385"/>
        <p:cNvGrpSpPr/>
        <p:nvPr/>
      </p:nvGrpSpPr>
      <p:grpSpPr>
        <a:xfrm>
          <a:off x="0" y="0"/>
          <a:ext cx="0" cy="0"/>
          <a:chOff x="0" y="0"/>
          <a:chExt cx="0" cy="0"/>
        </a:xfrm>
      </p:grpSpPr>
      <p:pic>
        <p:nvPicPr>
          <p:cNvPr id="386" name="Google Shape;386;p43"/>
          <p:cNvPicPr preferRelativeResize="0"/>
          <p:nvPr/>
        </p:nvPicPr>
        <p:blipFill rotWithShape="1">
          <a:blip r:embed="rId2">
            <a:alphaModFix/>
          </a:blip>
          <a:srcRect t="9918" b="5743"/>
          <a:stretch/>
        </p:blipFill>
        <p:spPr>
          <a:xfrm>
            <a:off x="1" y="1"/>
            <a:ext cx="12192004" cy="6857999"/>
          </a:xfrm>
          <a:prstGeom prst="rect">
            <a:avLst/>
          </a:prstGeom>
          <a:noFill/>
          <a:ln>
            <a:noFill/>
          </a:ln>
        </p:spPr>
      </p:pic>
      <p:sp>
        <p:nvSpPr>
          <p:cNvPr id="387" name="Google Shape;387;p43"/>
          <p:cNvSpPr/>
          <p:nvPr/>
        </p:nvSpPr>
        <p:spPr>
          <a:xfrm>
            <a:off x="10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88" name="Google Shape;388;p43"/>
          <p:cNvSpPr txBox="1"/>
          <p:nvPr/>
        </p:nvSpPr>
        <p:spPr>
          <a:xfrm>
            <a:off x="1592000" y="2680371"/>
            <a:ext cx="9008000" cy="964391"/>
          </a:xfrm>
          <a:prstGeom prst="rect">
            <a:avLst/>
          </a:prstGeom>
          <a:noFill/>
          <a:ln>
            <a:noFill/>
          </a:ln>
        </p:spPr>
        <p:txBody>
          <a:bodyPr spcFirstLastPara="1" wrap="square" lIns="121900" tIns="121900" rIns="121900" bIns="121900" anchor="ctr" anchorCtr="0">
            <a:sp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89" name="Google Shape;389;p43"/>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90" name="Google Shape;390;p43"/>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91" name="Google Shape;391;p43"/>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280361465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Thank You - 7">
  <p:cSld name="Thank You - 7">
    <p:spTree>
      <p:nvGrpSpPr>
        <p:cNvPr id="1" name="Shape 392"/>
        <p:cNvGrpSpPr/>
        <p:nvPr/>
      </p:nvGrpSpPr>
      <p:grpSpPr>
        <a:xfrm>
          <a:off x="0" y="0"/>
          <a:ext cx="0" cy="0"/>
          <a:chOff x="0" y="0"/>
          <a:chExt cx="0" cy="0"/>
        </a:xfrm>
      </p:grpSpPr>
      <p:pic>
        <p:nvPicPr>
          <p:cNvPr id="393" name="Google Shape;393;p44"/>
          <p:cNvPicPr preferRelativeResize="0"/>
          <p:nvPr/>
        </p:nvPicPr>
        <p:blipFill rotWithShape="1">
          <a:blip r:embed="rId2">
            <a:alphaModFix/>
          </a:blip>
          <a:srcRect l="7874" t="15495" r="18195" b="22149"/>
          <a:stretch/>
        </p:blipFill>
        <p:spPr>
          <a:xfrm>
            <a:off x="1" y="1"/>
            <a:ext cx="12192004" cy="6857999"/>
          </a:xfrm>
          <a:prstGeom prst="rect">
            <a:avLst/>
          </a:prstGeom>
          <a:noFill/>
          <a:ln>
            <a:noFill/>
          </a:ln>
        </p:spPr>
      </p:pic>
      <p:sp>
        <p:nvSpPr>
          <p:cNvPr id="394" name="Google Shape;394;p44"/>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395" name="Google Shape;395;p44"/>
          <p:cNvSpPr txBox="1"/>
          <p:nvPr/>
        </p:nvSpPr>
        <p:spPr>
          <a:xfrm>
            <a:off x="1592000" y="2680367"/>
            <a:ext cx="9008000" cy="9644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396" name="Google Shape;396;p44"/>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397" name="Google Shape;397;p44"/>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398" name="Google Shape;398;p44"/>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421425024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Thank You - 7 1">
  <p:cSld name="Thank You - 7 1">
    <p:spTree>
      <p:nvGrpSpPr>
        <p:cNvPr id="1" name="Shape 399"/>
        <p:cNvGrpSpPr/>
        <p:nvPr/>
      </p:nvGrpSpPr>
      <p:grpSpPr>
        <a:xfrm>
          <a:off x="0" y="0"/>
          <a:ext cx="0" cy="0"/>
          <a:chOff x="0" y="0"/>
          <a:chExt cx="0" cy="0"/>
        </a:xfrm>
      </p:grpSpPr>
      <p:sp>
        <p:nvSpPr>
          <p:cNvPr id="400" name="Google Shape;400;p45"/>
          <p:cNvSpPr txBox="1"/>
          <p:nvPr/>
        </p:nvSpPr>
        <p:spPr>
          <a:xfrm>
            <a:off x="1592000" y="2680367"/>
            <a:ext cx="9008000" cy="9644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401" name="Google Shape;401;p45"/>
          <p:cNvPicPr preferRelativeResize="0"/>
          <p:nvPr/>
        </p:nvPicPr>
        <p:blipFill>
          <a:blip r:embed="rId2">
            <a:alphaModFix/>
          </a:blip>
          <a:stretch>
            <a:fillRect/>
          </a:stretch>
        </p:blipFill>
        <p:spPr>
          <a:xfrm>
            <a:off x="5829301" y="3644767"/>
            <a:ext cx="533401" cy="532867"/>
          </a:xfrm>
          <a:prstGeom prst="rect">
            <a:avLst/>
          </a:prstGeom>
          <a:noFill/>
          <a:ln>
            <a:noFill/>
          </a:ln>
        </p:spPr>
      </p:pic>
      <p:sp>
        <p:nvSpPr>
          <p:cNvPr id="402" name="Google Shape;402;p45"/>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403" name="Google Shape;403;p45"/>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pic>
        <p:nvPicPr>
          <p:cNvPr id="404" name="Google Shape;404;p45" title="Charlie-Kinross-HR-0612.jpg"/>
          <p:cNvPicPr preferRelativeResize="0"/>
          <p:nvPr/>
        </p:nvPicPr>
        <p:blipFill rotWithShape="1">
          <a:blip r:embed="rId3">
            <a:alphaModFix/>
          </a:blip>
          <a:srcRect l="3274" t="22445" r="4755"/>
          <a:stretch/>
        </p:blipFill>
        <p:spPr>
          <a:xfrm>
            <a:off x="1" y="1"/>
            <a:ext cx="12191996" cy="6857999"/>
          </a:xfrm>
          <a:prstGeom prst="rect">
            <a:avLst/>
          </a:prstGeom>
          <a:noFill/>
          <a:ln>
            <a:noFill/>
          </a:ln>
        </p:spPr>
      </p:pic>
      <p:sp>
        <p:nvSpPr>
          <p:cNvPr id="405" name="Google Shape;405;p45"/>
          <p:cNvSpPr/>
          <p:nvPr/>
        </p:nvSpPr>
        <p:spPr>
          <a:xfrm>
            <a:off x="0" y="0"/>
            <a:ext cx="12192000" cy="6858000"/>
          </a:xfrm>
          <a:prstGeom prst="rect">
            <a:avLst/>
          </a:prstGeom>
          <a:solidFill>
            <a:srgbClr val="000000">
              <a:alpha val="50000"/>
            </a:srgbClr>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sp>
        <p:nvSpPr>
          <p:cNvPr id="406" name="Google Shape;406;p45"/>
          <p:cNvSpPr txBox="1"/>
          <p:nvPr/>
        </p:nvSpPr>
        <p:spPr>
          <a:xfrm>
            <a:off x="1592000" y="2680367"/>
            <a:ext cx="9008000" cy="9644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407" name="Google Shape;407;p45"/>
          <p:cNvPicPr preferRelativeResize="0"/>
          <p:nvPr/>
        </p:nvPicPr>
        <p:blipFill>
          <a:blip r:embed="rId2">
            <a:alphaModFix/>
          </a:blip>
          <a:stretch>
            <a:fillRect/>
          </a:stretch>
        </p:blipFill>
        <p:spPr>
          <a:xfrm>
            <a:off x="5829301" y="3644767"/>
            <a:ext cx="533401" cy="532867"/>
          </a:xfrm>
          <a:prstGeom prst="rect">
            <a:avLst/>
          </a:prstGeom>
          <a:noFill/>
          <a:ln>
            <a:noFill/>
          </a:ln>
        </p:spPr>
      </p:pic>
    </p:spTree>
    <p:extLst>
      <p:ext uri="{BB962C8B-B14F-4D97-AF65-F5344CB8AC3E}">
        <p14:creationId xmlns:p14="http://schemas.microsoft.com/office/powerpoint/2010/main" val="224859112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Thank You - 8">
  <p:cSld name="1_Thank You - 8">
    <p:spTree>
      <p:nvGrpSpPr>
        <p:cNvPr id="1" name="Shape 408"/>
        <p:cNvGrpSpPr/>
        <p:nvPr/>
      </p:nvGrpSpPr>
      <p:grpSpPr>
        <a:xfrm>
          <a:off x="0" y="0"/>
          <a:ext cx="0" cy="0"/>
          <a:chOff x="0" y="0"/>
          <a:chExt cx="0" cy="0"/>
        </a:xfrm>
      </p:grpSpPr>
      <p:pic>
        <p:nvPicPr>
          <p:cNvPr id="409" name="Google Shape;409;p46"/>
          <p:cNvPicPr preferRelativeResize="0"/>
          <p:nvPr/>
        </p:nvPicPr>
        <p:blipFill>
          <a:blip r:embed="rId2">
            <a:alphaModFix/>
          </a:blip>
          <a:stretch>
            <a:fillRect/>
          </a:stretch>
        </p:blipFill>
        <p:spPr>
          <a:xfrm rot="10800000" flipH="1">
            <a:off x="0" y="0"/>
            <a:ext cx="12192000" cy="6858000"/>
          </a:xfrm>
          <a:prstGeom prst="rect">
            <a:avLst/>
          </a:prstGeom>
          <a:noFill/>
          <a:ln>
            <a:noFill/>
          </a:ln>
        </p:spPr>
      </p:pic>
      <p:sp>
        <p:nvSpPr>
          <p:cNvPr id="410" name="Google Shape;410;p46"/>
          <p:cNvSpPr txBox="1"/>
          <p:nvPr/>
        </p:nvSpPr>
        <p:spPr>
          <a:xfrm>
            <a:off x="1592000" y="2680367"/>
            <a:ext cx="9008000" cy="9644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 sz="4667" b="1">
                <a:solidFill>
                  <a:schemeClr val="lt1"/>
                </a:solidFill>
                <a:latin typeface="Poppins"/>
                <a:ea typeface="Poppins"/>
                <a:cs typeface="Poppins"/>
                <a:sym typeface="Poppins"/>
              </a:rPr>
              <a:t>Thank you.</a:t>
            </a:r>
            <a:endParaRPr sz="4667" b="1">
              <a:solidFill>
                <a:schemeClr val="lt1"/>
              </a:solidFill>
              <a:latin typeface="Poppins"/>
              <a:ea typeface="Poppins"/>
              <a:cs typeface="Poppins"/>
              <a:sym typeface="Poppins"/>
            </a:endParaRPr>
          </a:p>
        </p:txBody>
      </p:sp>
      <p:pic>
        <p:nvPicPr>
          <p:cNvPr id="411" name="Google Shape;411;p46"/>
          <p:cNvPicPr preferRelativeResize="0"/>
          <p:nvPr/>
        </p:nvPicPr>
        <p:blipFill>
          <a:blip r:embed="rId3">
            <a:alphaModFix/>
          </a:blip>
          <a:stretch>
            <a:fillRect/>
          </a:stretch>
        </p:blipFill>
        <p:spPr>
          <a:xfrm>
            <a:off x="5829301" y="3644767"/>
            <a:ext cx="533401" cy="532867"/>
          </a:xfrm>
          <a:prstGeom prst="rect">
            <a:avLst/>
          </a:prstGeom>
          <a:noFill/>
          <a:ln>
            <a:noFill/>
          </a:ln>
        </p:spPr>
      </p:pic>
      <p:sp>
        <p:nvSpPr>
          <p:cNvPr id="412" name="Google Shape;412;p46"/>
          <p:cNvSpPr txBox="1">
            <a:spLocks noGrp="1"/>
          </p:cNvSpPr>
          <p:nvPr>
            <p:ph type="ctrTitle"/>
          </p:nvPr>
        </p:nvSpPr>
        <p:spPr>
          <a:xfrm>
            <a:off x="272145" y="5982477"/>
            <a:ext cx="2746800" cy="3856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900"/>
              <a:buNone/>
              <a:defRPr sz="1200">
                <a:solidFill>
                  <a:schemeClr val="lt1"/>
                </a:solidFill>
              </a:defRPr>
            </a:lvl1pPr>
            <a:lvl2pPr lvl="1">
              <a:spcBef>
                <a:spcPts val="0"/>
              </a:spcBef>
              <a:spcAft>
                <a:spcPts val="0"/>
              </a:spcAft>
              <a:buClr>
                <a:schemeClr val="lt1"/>
              </a:buClr>
              <a:buSzPts val="900"/>
              <a:buNone/>
              <a:defRPr sz="1200">
                <a:solidFill>
                  <a:schemeClr val="lt1"/>
                </a:solidFill>
              </a:defRPr>
            </a:lvl2pPr>
            <a:lvl3pPr lvl="2">
              <a:spcBef>
                <a:spcPts val="0"/>
              </a:spcBef>
              <a:spcAft>
                <a:spcPts val="0"/>
              </a:spcAft>
              <a:buClr>
                <a:schemeClr val="lt1"/>
              </a:buClr>
              <a:buSzPts val="900"/>
              <a:buNone/>
              <a:defRPr sz="1200">
                <a:solidFill>
                  <a:schemeClr val="lt1"/>
                </a:solidFill>
              </a:defRPr>
            </a:lvl3pPr>
            <a:lvl4pPr lvl="3">
              <a:spcBef>
                <a:spcPts val="0"/>
              </a:spcBef>
              <a:spcAft>
                <a:spcPts val="0"/>
              </a:spcAft>
              <a:buClr>
                <a:schemeClr val="lt1"/>
              </a:buClr>
              <a:buSzPts val="900"/>
              <a:buNone/>
              <a:defRPr sz="1200">
                <a:solidFill>
                  <a:schemeClr val="lt1"/>
                </a:solidFill>
              </a:defRPr>
            </a:lvl4pPr>
            <a:lvl5pPr lvl="4">
              <a:spcBef>
                <a:spcPts val="0"/>
              </a:spcBef>
              <a:spcAft>
                <a:spcPts val="0"/>
              </a:spcAft>
              <a:buClr>
                <a:schemeClr val="lt1"/>
              </a:buClr>
              <a:buSzPts val="900"/>
              <a:buNone/>
              <a:defRPr sz="1200">
                <a:solidFill>
                  <a:schemeClr val="lt1"/>
                </a:solidFill>
              </a:defRPr>
            </a:lvl5pPr>
            <a:lvl6pPr lvl="5">
              <a:spcBef>
                <a:spcPts val="0"/>
              </a:spcBef>
              <a:spcAft>
                <a:spcPts val="0"/>
              </a:spcAft>
              <a:buClr>
                <a:schemeClr val="lt1"/>
              </a:buClr>
              <a:buSzPts val="900"/>
              <a:buNone/>
              <a:defRPr sz="1200">
                <a:solidFill>
                  <a:schemeClr val="lt1"/>
                </a:solidFill>
              </a:defRPr>
            </a:lvl6pPr>
            <a:lvl7pPr lvl="6">
              <a:spcBef>
                <a:spcPts val="0"/>
              </a:spcBef>
              <a:spcAft>
                <a:spcPts val="0"/>
              </a:spcAft>
              <a:buClr>
                <a:schemeClr val="lt1"/>
              </a:buClr>
              <a:buSzPts val="900"/>
              <a:buNone/>
              <a:defRPr sz="1200">
                <a:solidFill>
                  <a:schemeClr val="lt1"/>
                </a:solidFill>
              </a:defRPr>
            </a:lvl7pPr>
            <a:lvl8pPr lvl="7">
              <a:spcBef>
                <a:spcPts val="0"/>
              </a:spcBef>
              <a:spcAft>
                <a:spcPts val="0"/>
              </a:spcAft>
              <a:buClr>
                <a:schemeClr val="lt1"/>
              </a:buClr>
              <a:buSzPts val="900"/>
              <a:buNone/>
              <a:defRPr sz="1200">
                <a:solidFill>
                  <a:schemeClr val="lt1"/>
                </a:solidFill>
              </a:defRPr>
            </a:lvl8pPr>
            <a:lvl9pPr lvl="8">
              <a:spcBef>
                <a:spcPts val="0"/>
              </a:spcBef>
              <a:spcAft>
                <a:spcPts val="0"/>
              </a:spcAft>
              <a:buClr>
                <a:schemeClr val="lt1"/>
              </a:buClr>
              <a:buSzPts val="900"/>
              <a:buNone/>
              <a:defRPr sz="1200">
                <a:solidFill>
                  <a:schemeClr val="lt1"/>
                </a:solidFill>
              </a:defRPr>
            </a:lvl9pPr>
          </a:lstStyle>
          <a:p>
            <a:endParaRPr/>
          </a:p>
        </p:txBody>
      </p:sp>
      <p:sp>
        <p:nvSpPr>
          <p:cNvPr id="413" name="Google Shape;413;p46"/>
          <p:cNvSpPr txBox="1">
            <a:spLocks noGrp="1"/>
          </p:cNvSpPr>
          <p:nvPr>
            <p:ph type="subTitle" idx="1"/>
          </p:nvPr>
        </p:nvSpPr>
        <p:spPr>
          <a:xfrm>
            <a:off x="272145" y="6218657"/>
            <a:ext cx="2746800" cy="385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lt1"/>
              </a:buClr>
              <a:buSzPts val="900"/>
              <a:buNone/>
              <a:defRPr sz="1200">
                <a:solidFill>
                  <a:schemeClr val="lt1"/>
                </a:solidFill>
              </a:defRPr>
            </a:lvl1pPr>
            <a:lvl2pPr lvl="1">
              <a:lnSpc>
                <a:spcPct val="100000"/>
              </a:lnSpc>
              <a:spcBef>
                <a:spcPts val="0"/>
              </a:spcBef>
              <a:spcAft>
                <a:spcPts val="0"/>
              </a:spcAft>
              <a:buClr>
                <a:schemeClr val="lt1"/>
              </a:buClr>
              <a:buSzPts val="2800"/>
              <a:buNone/>
              <a:defRPr sz="3733">
                <a:solidFill>
                  <a:schemeClr val="lt1"/>
                </a:solidFill>
              </a:defRPr>
            </a:lvl2pPr>
            <a:lvl3pPr lvl="2">
              <a:lnSpc>
                <a:spcPct val="100000"/>
              </a:lnSpc>
              <a:spcBef>
                <a:spcPts val="0"/>
              </a:spcBef>
              <a:spcAft>
                <a:spcPts val="0"/>
              </a:spcAft>
              <a:buClr>
                <a:schemeClr val="lt1"/>
              </a:buClr>
              <a:buSzPts val="2800"/>
              <a:buNone/>
              <a:defRPr sz="3733">
                <a:solidFill>
                  <a:schemeClr val="lt1"/>
                </a:solidFill>
              </a:defRPr>
            </a:lvl3pPr>
            <a:lvl4pPr lvl="3">
              <a:lnSpc>
                <a:spcPct val="100000"/>
              </a:lnSpc>
              <a:spcBef>
                <a:spcPts val="0"/>
              </a:spcBef>
              <a:spcAft>
                <a:spcPts val="0"/>
              </a:spcAft>
              <a:buClr>
                <a:schemeClr val="lt1"/>
              </a:buClr>
              <a:buSzPts val="2800"/>
              <a:buNone/>
              <a:defRPr sz="3733">
                <a:solidFill>
                  <a:schemeClr val="lt1"/>
                </a:solidFill>
              </a:defRPr>
            </a:lvl4pPr>
            <a:lvl5pPr lvl="4">
              <a:lnSpc>
                <a:spcPct val="100000"/>
              </a:lnSpc>
              <a:spcBef>
                <a:spcPts val="0"/>
              </a:spcBef>
              <a:spcAft>
                <a:spcPts val="0"/>
              </a:spcAft>
              <a:buClr>
                <a:schemeClr val="lt1"/>
              </a:buClr>
              <a:buSzPts val="2800"/>
              <a:buNone/>
              <a:defRPr sz="3733">
                <a:solidFill>
                  <a:schemeClr val="lt1"/>
                </a:solidFill>
              </a:defRPr>
            </a:lvl5pPr>
            <a:lvl6pPr lvl="5">
              <a:lnSpc>
                <a:spcPct val="100000"/>
              </a:lnSpc>
              <a:spcBef>
                <a:spcPts val="0"/>
              </a:spcBef>
              <a:spcAft>
                <a:spcPts val="0"/>
              </a:spcAft>
              <a:buClr>
                <a:schemeClr val="lt1"/>
              </a:buClr>
              <a:buSzPts val="2800"/>
              <a:buNone/>
              <a:defRPr sz="3733">
                <a:solidFill>
                  <a:schemeClr val="lt1"/>
                </a:solidFill>
              </a:defRPr>
            </a:lvl6pPr>
            <a:lvl7pPr lvl="6">
              <a:lnSpc>
                <a:spcPct val="100000"/>
              </a:lnSpc>
              <a:spcBef>
                <a:spcPts val="0"/>
              </a:spcBef>
              <a:spcAft>
                <a:spcPts val="0"/>
              </a:spcAft>
              <a:buClr>
                <a:schemeClr val="lt1"/>
              </a:buClr>
              <a:buSzPts val="2800"/>
              <a:buNone/>
              <a:defRPr sz="3733">
                <a:solidFill>
                  <a:schemeClr val="lt1"/>
                </a:solidFill>
              </a:defRPr>
            </a:lvl7pPr>
            <a:lvl8pPr lvl="7">
              <a:lnSpc>
                <a:spcPct val="100000"/>
              </a:lnSpc>
              <a:spcBef>
                <a:spcPts val="0"/>
              </a:spcBef>
              <a:spcAft>
                <a:spcPts val="0"/>
              </a:spcAft>
              <a:buClr>
                <a:schemeClr val="lt1"/>
              </a:buClr>
              <a:buSzPts val="2800"/>
              <a:buNone/>
              <a:defRPr sz="3733">
                <a:solidFill>
                  <a:schemeClr val="lt1"/>
                </a:solidFill>
              </a:defRPr>
            </a:lvl8pPr>
            <a:lvl9pPr lvl="8">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285311533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6_Custom Layout">
  <p:cSld name="6_Custom Layout">
    <p:spTree>
      <p:nvGrpSpPr>
        <p:cNvPr id="1" name="Shape 414"/>
        <p:cNvGrpSpPr/>
        <p:nvPr/>
      </p:nvGrpSpPr>
      <p:grpSpPr>
        <a:xfrm>
          <a:off x="0" y="0"/>
          <a:ext cx="0" cy="0"/>
          <a:chOff x="0" y="0"/>
          <a:chExt cx="0" cy="0"/>
        </a:xfrm>
      </p:grpSpPr>
      <p:sp>
        <p:nvSpPr>
          <p:cNvPr id="415" name="Google Shape;415;p47"/>
          <p:cNvSpPr>
            <a:spLocks noGrp="1"/>
          </p:cNvSpPr>
          <p:nvPr>
            <p:ph type="pic" idx="2"/>
          </p:nvPr>
        </p:nvSpPr>
        <p:spPr>
          <a:xfrm>
            <a:off x="0" y="0"/>
            <a:ext cx="12192000" cy="6858000"/>
          </a:xfrm>
          <a:prstGeom prst="rect">
            <a:avLst/>
          </a:prstGeom>
          <a:solidFill>
            <a:schemeClr val="lt1"/>
          </a:solidFill>
          <a:ln>
            <a:noFill/>
          </a:ln>
        </p:spPr>
        <p:txBody>
          <a:bodyPr spcFirstLastPara="1" wrap="square" lIns="45725" tIns="22850" rIns="45725" bIns="22850" anchor="t" anchorCtr="0">
            <a:noAutofit/>
          </a:bodyPr>
          <a:lstStyle>
            <a:lvl1pPr marR="0" lvl="0" algn="l">
              <a:lnSpc>
                <a:spcPct val="90000"/>
              </a:lnSpc>
              <a:spcBef>
                <a:spcPts val="667"/>
              </a:spcBef>
              <a:spcAft>
                <a:spcPts val="0"/>
              </a:spcAft>
              <a:buClr>
                <a:schemeClr val="dk1"/>
              </a:buClr>
              <a:buSzPts val="1400"/>
              <a:buFont typeface="Arial"/>
              <a:buChar char="•"/>
              <a:defRPr sz="1867" b="0" i="0" u="none" strike="noStrike" cap="none">
                <a:solidFill>
                  <a:schemeClr val="dk1"/>
                </a:solidFill>
                <a:latin typeface="Calibri"/>
                <a:ea typeface="Calibri"/>
                <a:cs typeface="Calibri"/>
                <a:sym typeface="Calibri"/>
              </a:defRPr>
            </a:lvl1pPr>
            <a:lvl2pPr marR="0" lvl="1" algn="l">
              <a:lnSpc>
                <a:spcPct val="90000"/>
              </a:lnSpc>
              <a:spcBef>
                <a:spcPts val="400"/>
              </a:spcBef>
              <a:spcAft>
                <a:spcPts val="0"/>
              </a:spcAft>
              <a:buClr>
                <a:schemeClr val="dk1"/>
              </a:buClr>
              <a:buSzPts val="1200"/>
              <a:buFont typeface="Arial"/>
              <a:buChar char="•"/>
              <a:defRPr sz="1600" b="0" i="0" u="none" strike="noStrike" cap="none">
                <a:solidFill>
                  <a:schemeClr val="dk1"/>
                </a:solidFill>
                <a:latin typeface="Calibri"/>
                <a:ea typeface="Calibri"/>
                <a:cs typeface="Calibri"/>
                <a:sym typeface="Calibri"/>
              </a:defRPr>
            </a:lvl2pPr>
            <a:lvl3pPr marR="0" lvl="2" algn="l">
              <a:lnSpc>
                <a:spcPct val="90000"/>
              </a:lnSpc>
              <a:spcBef>
                <a:spcPts val="400"/>
              </a:spcBef>
              <a:spcAft>
                <a:spcPts val="0"/>
              </a:spcAft>
              <a:buClr>
                <a:schemeClr val="dk1"/>
              </a:buClr>
              <a:buSzPts val="1000"/>
              <a:buFont typeface="Arial"/>
              <a:buChar char="•"/>
              <a:defRPr sz="1333" b="0" i="0" u="none" strike="noStrike" cap="none">
                <a:solidFill>
                  <a:schemeClr val="dk1"/>
                </a:solidFill>
                <a:latin typeface="Calibri"/>
                <a:ea typeface="Calibri"/>
                <a:cs typeface="Calibri"/>
                <a:sym typeface="Calibri"/>
              </a:defRPr>
            </a:lvl3pPr>
            <a:lvl4pPr marR="0" lvl="3"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4pPr>
            <a:lvl5pPr marR="0" lvl="4"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5pPr>
            <a:lvl6pPr marR="0" lvl="5"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6pPr>
            <a:lvl7pPr marR="0" lvl="6"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7pPr>
            <a:lvl8pPr marR="0" lvl="7"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8pPr>
            <a:lvl9pPr marR="0" lvl="8"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9pPr>
          </a:lstStyle>
          <a:p>
            <a:endParaRPr/>
          </a:p>
        </p:txBody>
      </p:sp>
      <p:sp>
        <p:nvSpPr>
          <p:cNvPr id="416" name="Google Shape;416;p47"/>
          <p:cNvSpPr txBox="1">
            <a:spLocks noGrp="1"/>
          </p:cNvSpPr>
          <p:nvPr>
            <p:ph type="sldNum" idx="12"/>
          </p:nvPr>
        </p:nvSpPr>
        <p:spPr>
          <a:xfrm>
            <a:off x="11409045" y="6333135"/>
            <a:ext cx="731600" cy="525200"/>
          </a:xfrm>
          <a:prstGeom prst="rect">
            <a:avLst/>
          </a:prstGeom>
        </p:spPr>
        <p:txBody>
          <a:bodyPr spcFirstLastPara="1" wrap="square" lIns="91425" tIns="91425" rIns="91425" bIns="91425" anchor="t" anchorCtr="0">
            <a:normAutofit/>
          </a:bodyPr>
          <a:lstStyle>
            <a:lvl1pPr lvl="0">
              <a:buNone/>
              <a:defRPr sz="1600"/>
            </a:lvl1pPr>
            <a:lvl2pPr lvl="1">
              <a:buNone/>
              <a:defRPr sz="1600"/>
            </a:lvl2pPr>
            <a:lvl3pPr lvl="2">
              <a:buNone/>
              <a:defRPr sz="1600"/>
            </a:lvl3pPr>
            <a:lvl4pPr lvl="3">
              <a:buNone/>
              <a:defRPr sz="1600"/>
            </a:lvl4pPr>
            <a:lvl5pPr lvl="4">
              <a:buNone/>
              <a:defRPr sz="1600"/>
            </a:lvl5pPr>
            <a:lvl6pPr lvl="5">
              <a:buNone/>
              <a:defRPr sz="1600"/>
            </a:lvl6pPr>
            <a:lvl7pPr lvl="6">
              <a:buNone/>
              <a:defRPr sz="1600"/>
            </a:lvl7pPr>
            <a:lvl8pPr lvl="7">
              <a:buNone/>
              <a:defRPr sz="1600"/>
            </a:lvl8pPr>
            <a:lvl9pPr lvl="8">
              <a:buNone/>
              <a:defRPr sz="1600"/>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02770606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17"/>
        <p:cNvGrpSpPr/>
        <p:nvPr/>
      </p:nvGrpSpPr>
      <p:grpSpPr>
        <a:xfrm>
          <a:off x="0" y="0"/>
          <a:ext cx="0" cy="0"/>
          <a:chOff x="0" y="0"/>
          <a:chExt cx="0" cy="0"/>
        </a:xfrm>
      </p:grpSpPr>
      <p:sp>
        <p:nvSpPr>
          <p:cNvPr id="418" name="Google Shape;418;p48"/>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3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19" name="Google Shape;419;p48"/>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380990">
              <a:spcBef>
                <a:spcPts val="0"/>
              </a:spcBef>
              <a:spcAft>
                <a:spcPts val="0"/>
              </a:spcAft>
              <a:buSzPts val="900"/>
              <a:buChar char="●"/>
              <a:defRPr/>
            </a:lvl1pPr>
            <a:lvl2pPr marL="1219170" lvl="1" indent="-380990">
              <a:spcBef>
                <a:spcPts val="0"/>
              </a:spcBef>
              <a:spcAft>
                <a:spcPts val="0"/>
              </a:spcAft>
              <a:buSzPts val="900"/>
              <a:buChar char="○"/>
              <a:defRPr/>
            </a:lvl2pPr>
            <a:lvl3pPr marL="1828754" lvl="2" indent="-380990">
              <a:spcBef>
                <a:spcPts val="0"/>
              </a:spcBef>
              <a:spcAft>
                <a:spcPts val="0"/>
              </a:spcAft>
              <a:buSzPts val="900"/>
              <a:buChar char="■"/>
              <a:defRPr/>
            </a:lvl3pPr>
            <a:lvl4pPr marL="2438339" lvl="3" indent="-380990">
              <a:spcBef>
                <a:spcPts val="0"/>
              </a:spcBef>
              <a:spcAft>
                <a:spcPts val="0"/>
              </a:spcAft>
              <a:buSzPts val="900"/>
              <a:buChar char="●"/>
              <a:defRPr/>
            </a:lvl4pPr>
            <a:lvl5pPr marL="3047924" lvl="4" indent="-380990">
              <a:spcBef>
                <a:spcPts val="0"/>
              </a:spcBef>
              <a:spcAft>
                <a:spcPts val="0"/>
              </a:spcAft>
              <a:buSzPts val="900"/>
              <a:buChar char="○"/>
              <a:defRPr/>
            </a:lvl5pPr>
            <a:lvl6pPr marL="3657509" lvl="5" indent="-380990">
              <a:spcBef>
                <a:spcPts val="0"/>
              </a:spcBef>
              <a:spcAft>
                <a:spcPts val="0"/>
              </a:spcAft>
              <a:buSzPts val="900"/>
              <a:buChar char="■"/>
              <a:defRPr/>
            </a:lvl6pPr>
            <a:lvl7pPr marL="4267093" lvl="6" indent="-380990">
              <a:spcBef>
                <a:spcPts val="0"/>
              </a:spcBef>
              <a:spcAft>
                <a:spcPts val="0"/>
              </a:spcAft>
              <a:buSzPts val="900"/>
              <a:buChar char="●"/>
              <a:defRPr/>
            </a:lvl7pPr>
            <a:lvl8pPr marL="4876678" lvl="7" indent="-380990">
              <a:spcBef>
                <a:spcPts val="0"/>
              </a:spcBef>
              <a:spcAft>
                <a:spcPts val="0"/>
              </a:spcAft>
              <a:buSzPts val="900"/>
              <a:buChar char="○"/>
              <a:defRPr/>
            </a:lvl8pPr>
            <a:lvl9pPr marL="5486263" lvl="8" indent="-380990">
              <a:spcBef>
                <a:spcPts val="0"/>
              </a:spcBef>
              <a:spcAft>
                <a:spcPts val="0"/>
              </a:spcAft>
              <a:buSzPts val="900"/>
              <a:buChar char="■"/>
              <a:defRPr/>
            </a:lvl9pPr>
          </a:lstStyle>
          <a:p>
            <a:endParaRPr/>
          </a:p>
        </p:txBody>
      </p:sp>
      <p:sp>
        <p:nvSpPr>
          <p:cNvPr id="420" name="Google Shape;420;p4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830105364"/>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21"/>
        <p:cNvGrpSpPr/>
        <p:nvPr/>
      </p:nvGrpSpPr>
      <p:grpSpPr>
        <a:xfrm>
          <a:off x="0" y="0"/>
          <a:ext cx="0" cy="0"/>
          <a:chOff x="0" y="0"/>
          <a:chExt cx="0" cy="0"/>
        </a:xfrm>
      </p:grpSpPr>
      <p:sp>
        <p:nvSpPr>
          <p:cNvPr id="422" name="Google Shape;422;p4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403639802"/>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Title slide 1">
  <p:cSld name="Title slide 1">
    <p:spTree>
      <p:nvGrpSpPr>
        <p:cNvPr id="1" name="Shape 423"/>
        <p:cNvGrpSpPr/>
        <p:nvPr/>
      </p:nvGrpSpPr>
      <p:grpSpPr>
        <a:xfrm>
          <a:off x="0" y="0"/>
          <a:ext cx="0" cy="0"/>
          <a:chOff x="0" y="0"/>
          <a:chExt cx="0" cy="0"/>
        </a:xfrm>
      </p:grpSpPr>
      <p:sp>
        <p:nvSpPr>
          <p:cNvPr id="424" name="Google Shape;424;p5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412596251"/>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TITLE_2">
  <p:cSld name="TITLE_2">
    <p:spTree>
      <p:nvGrpSpPr>
        <p:cNvPr id="1" name="Shape 425"/>
        <p:cNvGrpSpPr/>
        <p:nvPr/>
      </p:nvGrpSpPr>
      <p:grpSpPr>
        <a:xfrm>
          <a:off x="0" y="0"/>
          <a:ext cx="0" cy="0"/>
          <a:chOff x="0" y="0"/>
          <a:chExt cx="0" cy="0"/>
        </a:xfrm>
      </p:grpSpPr>
      <p:sp>
        <p:nvSpPr>
          <p:cNvPr id="426" name="Google Shape;426;p51"/>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427" name="Google Shape;427;p51"/>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428" name="Google Shape;428;p5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00351052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Custom Layout 2">
  <p:cSld name="Custom Layout 2">
    <p:spTree>
      <p:nvGrpSpPr>
        <p:cNvPr id="1" name="Shape 429"/>
        <p:cNvGrpSpPr/>
        <p:nvPr/>
      </p:nvGrpSpPr>
      <p:grpSpPr>
        <a:xfrm>
          <a:off x="0" y="0"/>
          <a:ext cx="0" cy="0"/>
          <a:chOff x="0" y="0"/>
          <a:chExt cx="0" cy="0"/>
        </a:xfrm>
      </p:grpSpPr>
      <p:sp>
        <p:nvSpPr>
          <p:cNvPr id="430" name="Google Shape;430;p52"/>
          <p:cNvSpPr txBox="1">
            <a:spLocks noGrp="1"/>
          </p:cNvSpPr>
          <p:nvPr>
            <p:ph type="title"/>
          </p:nvPr>
        </p:nvSpPr>
        <p:spPr>
          <a:xfrm>
            <a:off x="1088833" y="144600"/>
            <a:ext cx="9409600" cy="1143200"/>
          </a:xfrm>
          <a:prstGeom prst="rect">
            <a:avLst/>
          </a:prstGeom>
          <a:ln w="9525" cap="flat" cmpd="sng">
            <a:solidFill>
              <a:srgbClr val="FFFFFF"/>
            </a:solidFill>
            <a:prstDash val="solid"/>
            <a:round/>
            <a:headEnd type="none" w="sm" len="sm"/>
            <a:tailEnd type="none" w="sm" len="sm"/>
          </a:ln>
        </p:spPr>
        <p:txBody>
          <a:bodyPr spcFirstLastPara="1" wrap="square" lIns="91425" tIns="91425" rIns="91425" bIns="91425" anchor="t" anchorCtr="0">
            <a:noAutofit/>
          </a:bodyPr>
          <a:lstStyle>
            <a:lvl1pPr lvl="0">
              <a:spcBef>
                <a:spcPts val="0"/>
              </a:spcBef>
              <a:spcAft>
                <a:spcPts val="0"/>
              </a:spcAft>
              <a:buNone/>
              <a:defRPr sz="3200">
                <a:latin typeface="Montserrat"/>
                <a:ea typeface="Montserrat"/>
                <a:cs typeface="Montserrat"/>
                <a:sym typeface="Montserrat"/>
              </a:defRPr>
            </a:lvl1pPr>
            <a:lvl2pPr lvl="1">
              <a:spcBef>
                <a:spcPts val="0"/>
              </a:spcBef>
              <a:spcAft>
                <a:spcPts val="0"/>
              </a:spcAft>
              <a:buNone/>
              <a:defRPr>
                <a:latin typeface="Montserrat"/>
                <a:ea typeface="Montserrat"/>
                <a:cs typeface="Montserrat"/>
                <a:sym typeface="Montserrat"/>
              </a:defRPr>
            </a:lvl2pPr>
            <a:lvl3pPr lvl="2">
              <a:spcBef>
                <a:spcPts val="0"/>
              </a:spcBef>
              <a:spcAft>
                <a:spcPts val="0"/>
              </a:spcAft>
              <a:buNone/>
              <a:defRPr>
                <a:latin typeface="Montserrat"/>
                <a:ea typeface="Montserrat"/>
                <a:cs typeface="Montserrat"/>
                <a:sym typeface="Montserrat"/>
              </a:defRPr>
            </a:lvl3pPr>
            <a:lvl4pPr lvl="3">
              <a:spcBef>
                <a:spcPts val="0"/>
              </a:spcBef>
              <a:spcAft>
                <a:spcPts val="0"/>
              </a:spcAft>
              <a:buNone/>
              <a:defRPr>
                <a:latin typeface="Montserrat"/>
                <a:ea typeface="Montserrat"/>
                <a:cs typeface="Montserrat"/>
                <a:sym typeface="Montserrat"/>
              </a:defRPr>
            </a:lvl4pPr>
            <a:lvl5pPr lvl="4">
              <a:spcBef>
                <a:spcPts val="0"/>
              </a:spcBef>
              <a:spcAft>
                <a:spcPts val="0"/>
              </a:spcAft>
              <a:buNone/>
              <a:defRPr>
                <a:latin typeface="Montserrat"/>
                <a:ea typeface="Montserrat"/>
                <a:cs typeface="Montserrat"/>
                <a:sym typeface="Montserrat"/>
              </a:defRPr>
            </a:lvl5pPr>
            <a:lvl6pPr lvl="5">
              <a:spcBef>
                <a:spcPts val="0"/>
              </a:spcBef>
              <a:spcAft>
                <a:spcPts val="0"/>
              </a:spcAft>
              <a:buNone/>
              <a:defRPr>
                <a:latin typeface="Montserrat"/>
                <a:ea typeface="Montserrat"/>
                <a:cs typeface="Montserrat"/>
                <a:sym typeface="Montserrat"/>
              </a:defRPr>
            </a:lvl6pPr>
            <a:lvl7pPr lvl="6">
              <a:spcBef>
                <a:spcPts val="0"/>
              </a:spcBef>
              <a:spcAft>
                <a:spcPts val="0"/>
              </a:spcAft>
              <a:buNone/>
              <a:defRPr>
                <a:latin typeface="Montserrat"/>
                <a:ea typeface="Montserrat"/>
                <a:cs typeface="Montserrat"/>
                <a:sym typeface="Montserrat"/>
              </a:defRPr>
            </a:lvl7pPr>
            <a:lvl8pPr lvl="7">
              <a:spcBef>
                <a:spcPts val="0"/>
              </a:spcBef>
              <a:spcAft>
                <a:spcPts val="0"/>
              </a:spcAft>
              <a:buNone/>
              <a:defRPr>
                <a:latin typeface="Montserrat"/>
                <a:ea typeface="Montserrat"/>
                <a:cs typeface="Montserrat"/>
                <a:sym typeface="Montserrat"/>
              </a:defRPr>
            </a:lvl8pPr>
            <a:lvl9pPr lvl="8">
              <a:spcBef>
                <a:spcPts val="0"/>
              </a:spcBef>
              <a:spcAft>
                <a:spcPts val="0"/>
              </a:spcAft>
              <a:buNone/>
              <a:defRPr>
                <a:latin typeface="Montserrat"/>
                <a:ea typeface="Montserrat"/>
                <a:cs typeface="Montserrat"/>
                <a:sym typeface="Montserrat"/>
              </a:defRPr>
            </a:lvl9pPr>
          </a:lstStyle>
          <a:p>
            <a:endParaRPr/>
          </a:p>
        </p:txBody>
      </p:sp>
      <p:sp>
        <p:nvSpPr>
          <p:cNvPr id="431" name="Google Shape;431;p52"/>
          <p:cNvSpPr txBox="1"/>
          <p:nvPr/>
        </p:nvSpPr>
        <p:spPr>
          <a:xfrm>
            <a:off x="203200" y="6012368"/>
            <a:ext cx="8620400" cy="754000"/>
          </a:xfrm>
          <a:prstGeom prst="rect">
            <a:avLst/>
          </a:prstGeom>
          <a:noFill/>
          <a:ln>
            <a:noFill/>
          </a:ln>
        </p:spPr>
        <p:txBody>
          <a:bodyPr spcFirstLastPara="1" wrap="square" lIns="121900" tIns="121900" rIns="121900" bIns="121900" anchor="b" anchorCtr="0">
            <a:noAutofit/>
          </a:bodyPr>
          <a:lstStyle/>
          <a:p>
            <a:pPr marL="0" marR="0" lvl="0" indent="0" algn="l" rtl="0">
              <a:lnSpc>
                <a:spcPct val="100000"/>
              </a:lnSpc>
              <a:spcBef>
                <a:spcPts val="0"/>
              </a:spcBef>
              <a:spcAft>
                <a:spcPts val="0"/>
              </a:spcAft>
              <a:buClr>
                <a:srgbClr val="999999"/>
              </a:buClr>
              <a:buSzPts val="700"/>
              <a:buFont typeface="Arial"/>
              <a:buNone/>
            </a:pPr>
            <a:r>
              <a:rPr lang="en" sz="933">
                <a:solidFill>
                  <a:srgbClr val="999999"/>
                </a:solidFill>
                <a:latin typeface="Montserrat"/>
                <a:ea typeface="Montserrat"/>
                <a:cs typeface="Montserrat"/>
                <a:sym typeface="Montserrat"/>
              </a:rPr>
              <a:t>© 2025 Lime. Proprietary and confidential. Do not distribute or duplicate.</a:t>
            </a:r>
            <a:endParaRPr sz="1867"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340673492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Title - 8 1">
  <p:cSld name="Title - 8 1">
    <p:spTree>
      <p:nvGrpSpPr>
        <p:cNvPr id="1" name="Shape 432"/>
        <p:cNvGrpSpPr/>
        <p:nvPr/>
      </p:nvGrpSpPr>
      <p:grpSpPr>
        <a:xfrm>
          <a:off x="0" y="0"/>
          <a:ext cx="0" cy="0"/>
          <a:chOff x="0" y="0"/>
          <a:chExt cx="0" cy="0"/>
        </a:xfrm>
      </p:grpSpPr>
      <p:sp>
        <p:nvSpPr>
          <p:cNvPr id="433" name="Google Shape;433;p5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34" name="Google Shape;434;p53"/>
          <p:cNvSpPr txBox="1">
            <a:spLocks noGrp="1"/>
          </p:cNvSpPr>
          <p:nvPr>
            <p:ph type="subTitle" idx="1"/>
          </p:nvPr>
        </p:nvSpPr>
        <p:spPr>
          <a:xfrm>
            <a:off x="573700" y="3445051"/>
            <a:ext cx="11044800" cy="70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700"/>
              <a:buNone/>
              <a:defRPr sz="22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435" name="Google Shape;435;p53"/>
          <p:cNvSpPr txBox="1">
            <a:spLocks noGrp="1"/>
          </p:cNvSpPr>
          <p:nvPr>
            <p:ph type="ctrTitle"/>
          </p:nvPr>
        </p:nvSpPr>
        <p:spPr>
          <a:xfrm>
            <a:off x="1555600" y="2809351"/>
            <a:ext cx="90808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3500"/>
              <a:buNone/>
              <a:defRPr sz="4667">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1007881524"/>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436"/>
        <p:cNvGrpSpPr/>
        <p:nvPr/>
      </p:nvGrpSpPr>
      <p:grpSpPr>
        <a:xfrm>
          <a:off x="0" y="0"/>
          <a:ext cx="0" cy="0"/>
          <a:chOff x="0" y="0"/>
          <a:chExt cx="0" cy="0"/>
        </a:xfrm>
      </p:grpSpPr>
      <p:sp>
        <p:nvSpPr>
          <p:cNvPr id="437" name="Google Shape;437;p54"/>
          <p:cNvSpPr txBox="1">
            <a:spLocks noGrp="1"/>
          </p:cNvSpPr>
          <p:nvPr>
            <p:ph type="title"/>
          </p:nvPr>
        </p:nvSpPr>
        <p:spPr>
          <a:xfrm>
            <a:off x="609600" y="274637"/>
            <a:ext cx="10972800" cy="11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38" name="Google Shape;438;p54"/>
          <p:cNvSpPr txBox="1">
            <a:spLocks noGrp="1"/>
          </p:cNvSpPr>
          <p:nvPr>
            <p:ph type="body" idx="1"/>
          </p:nvPr>
        </p:nvSpPr>
        <p:spPr>
          <a:xfrm>
            <a:off x="609600" y="1600200"/>
            <a:ext cx="10972800" cy="4526000"/>
          </a:xfrm>
          <a:prstGeom prst="rect">
            <a:avLst/>
          </a:prstGeom>
          <a:noFill/>
          <a:ln>
            <a:noFill/>
          </a:ln>
        </p:spPr>
        <p:txBody>
          <a:bodyPr spcFirstLastPara="1" wrap="square" lIns="91425" tIns="45700" rIns="91425" bIns="45700" anchor="t" anchorCtr="0">
            <a:normAutofit/>
          </a:bodyPr>
          <a:lstStyle>
            <a:lvl1pPr marL="609585" lvl="0" indent="-457189" algn="l">
              <a:spcBef>
                <a:spcPts val="480"/>
              </a:spcBef>
              <a:spcAft>
                <a:spcPts val="0"/>
              </a:spcAft>
              <a:buClr>
                <a:schemeClr val="dk1"/>
              </a:buClr>
              <a:buSzPts val="1800"/>
              <a:buChar char="●"/>
              <a:defRPr/>
            </a:lvl1pPr>
            <a:lvl2pPr marL="1219170" lvl="1" indent="-457189" algn="l">
              <a:spcBef>
                <a:spcPts val="1600"/>
              </a:spcBef>
              <a:spcAft>
                <a:spcPts val="0"/>
              </a:spcAft>
              <a:buClr>
                <a:schemeClr val="dk1"/>
              </a:buClr>
              <a:buSzPts val="1800"/>
              <a:buChar char="○"/>
              <a:defRPr/>
            </a:lvl2pPr>
            <a:lvl3pPr marL="1828754" lvl="2" indent="-457189" algn="l">
              <a:spcBef>
                <a:spcPts val="1600"/>
              </a:spcBef>
              <a:spcAft>
                <a:spcPts val="0"/>
              </a:spcAft>
              <a:buClr>
                <a:schemeClr val="dk1"/>
              </a:buClr>
              <a:buSzPts val="1800"/>
              <a:buChar char="■"/>
              <a:defRPr/>
            </a:lvl3pPr>
            <a:lvl4pPr marL="2438339" lvl="3" indent="-457189" algn="l">
              <a:spcBef>
                <a:spcPts val="1600"/>
              </a:spcBef>
              <a:spcAft>
                <a:spcPts val="0"/>
              </a:spcAft>
              <a:buClr>
                <a:schemeClr val="dk1"/>
              </a:buClr>
              <a:buSzPts val="1800"/>
              <a:buChar char="●"/>
              <a:defRPr/>
            </a:lvl4pPr>
            <a:lvl5pPr marL="3047924" lvl="4" indent="-457189" algn="l">
              <a:spcBef>
                <a:spcPts val="1600"/>
              </a:spcBef>
              <a:spcAft>
                <a:spcPts val="0"/>
              </a:spcAft>
              <a:buClr>
                <a:schemeClr val="dk1"/>
              </a:buClr>
              <a:buSzPts val="1800"/>
              <a:buChar char="○"/>
              <a:defRPr/>
            </a:lvl5pPr>
            <a:lvl6pPr marL="3657509" lvl="5" indent="-457189" algn="l">
              <a:spcBef>
                <a:spcPts val="1600"/>
              </a:spcBef>
              <a:spcAft>
                <a:spcPts val="0"/>
              </a:spcAft>
              <a:buClr>
                <a:schemeClr val="dk1"/>
              </a:buClr>
              <a:buSzPts val="1800"/>
              <a:buChar char="■"/>
              <a:defRPr/>
            </a:lvl6pPr>
            <a:lvl7pPr marL="4267093" lvl="6" indent="-457189" algn="l">
              <a:spcBef>
                <a:spcPts val="1600"/>
              </a:spcBef>
              <a:spcAft>
                <a:spcPts val="0"/>
              </a:spcAft>
              <a:buClr>
                <a:schemeClr val="dk1"/>
              </a:buClr>
              <a:buSzPts val="1800"/>
              <a:buChar char="●"/>
              <a:defRPr/>
            </a:lvl7pPr>
            <a:lvl8pPr marL="4876678" lvl="7" indent="-457189" algn="l">
              <a:spcBef>
                <a:spcPts val="1600"/>
              </a:spcBef>
              <a:spcAft>
                <a:spcPts val="0"/>
              </a:spcAft>
              <a:buClr>
                <a:schemeClr val="dk1"/>
              </a:buClr>
              <a:buSzPts val="1800"/>
              <a:buChar char="○"/>
              <a:defRPr/>
            </a:lvl8pPr>
            <a:lvl9pPr marL="5486263" lvl="8" indent="-457189" algn="l">
              <a:spcBef>
                <a:spcPts val="1600"/>
              </a:spcBef>
              <a:spcAft>
                <a:spcPts val="1600"/>
              </a:spcAft>
              <a:buClr>
                <a:schemeClr val="dk1"/>
              </a:buClr>
              <a:buSzPts val="1800"/>
              <a:buChar char="■"/>
              <a:defRPr/>
            </a:lvl9pPr>
          </a:lstStyle>
          <a:p>
            <a:endParaRPr/>
          </a:p>
        </p:txBody>
      </p:sp>
      <p:sp>
        <p:nvSpPr>
          <p:cNvPr id="439" name="Google Shape;439;p54"/>
          <p:cNvSpPr txBox="1">
            <a:spLocks noGrp="1"/>
          </p:cNvSpPr>
          <p:nvPr>
            <p:ph type="dt" idx="10"/>
          </p:nvPr>
        </p:nvSpPr>
        <p:spPr>
          <a:xfrm>
            <a:off x="609600" y="6356351"/>
            <a:ext cx="2844800" cy="3652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0" name="Google Shape;440;p54"/>
          <p:cNvSpPr txBox="1">
            <a:spLocks noGrp="1"/>
          </p:cNvSpPr>
          <p:nvPr>
            <p:ph type="ftr" idx="11"/>
          </p:nvPr>
        </p:nvSpPr>
        <p:spPr>
          <a:xfrm>
            <a:off x="4165600" y="6356351"/>
            <a:ext cx="3860800" cy="365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1" name="Google Shape;441;p54"/>
          <p:cNvSpPr txBox="1">
            <a:spLocks noGrp="1"/>
          </p:cNvSpPr>
          <p:nvPr>
            <p:ph type="sldNum" idx="12"/>
          </p:nvPr>
        </p:nvSpPr>
        <p:spPr>
          <a:xfrm>
            <a:off x="8737600" y="6356351"/>
            <a:ext cx="2844800" cy="3652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a:spcAft>
                <a:spcPts val="0"/>
              </a:spcAft>
            </a:pPr>
            <a:fld id="{00000000-1234-1234-1234-123412341234}" type="slidenum">
              <a:rPr lang="en" smtClean="0"/>
              <a:pPr>
                <a:spcAft>
                  <a:spcPts val="0"/>
                </a:spcAft>
              </a:pPr>
              <a:t>‹#›</a:t>
            </a:fld>
            <a:endParaRPr lang="en"/>
          </a:p>
        </p:txBody>
      </p:sp>
    </p:spTree>
    <p:extLst>
      <p:ext uri="{BB962C8B-B14F-4D97-AF65-F5344CB8AC3E}">
        <p14:creationId xmlns:p14="http://schemas.microsoft.com/office/powerpoint/2010/main" val="2170575346"/>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Meet the Team 3 1">
  <p:cSld name="Meet the Team 3 1">
    <p:spTree>
      <p:nvGrpSpPr>
        <p:cNvPr id="1" name="Shape 442"/>
        <p:cNvGrpSpPr/>
        <p:nvPr/>
      </p:nvGrpSpPr>
      <p:grpSpPr>
        <a:xfrm>
          <a:off x="0" y="0"/>
          <a:ext cx="0" cy="0"/>
          <a:chOff x="0" y="0"/>
          <a:chExt cx="0" cy="0"/>
        </a:xfrm>
      </p:grpSpPr>
      <p:sp>
        <p:nvSpPr>
          <p:cNvPr id="443" name="Google Shape;443;p5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44" name="Google Shape;444;p55"/>
          <p:cNvSpPr>
            <a:spLocks noGrp="1"/>
          </p:cNvSpPr>
          <p:nvPr>
            <p:ph type="pic" idx="2"/>
          </p:nvPr>
        </p:nvSpPr>
        <p:spPr>
          <a:xfrm>
            <a:off x="2391501" y="2288376"/>
            <a:ext cx="2150800" cy="2150800"/>
          </a:xfrm>
          <a:prstGeom prst="rect">
            <a:avLst/>
          </a:prstGeom>
          <a:noFill/>
          <a:ln>
            <a:noFill/>
          </a:ln>
        </p:spPr>
        <p:txBody>
          <a:bodyPr/>
          <a:lstStyle/>
          <a:p>
            <a:endParaRPr lang="en-US"/>
          </a:p>
        </p:txBody>
      </p:sp>
      <p:sp>
        <p:nvSpPr>
          <p:cNvPr id="445" name="Google Shape;445;p55"/>
          <p:cNvSpPr txBox="1">
            <a:spLocks noGrp="1"/>
          </p:cNvSpPr>
          <p:nvPr>
            <p:ph type="ctrTitle"/>
          </p:nvPr>
        </p:nvSpPr>
        <p:spPr>
          <a:xfrm>
            <a:off x="4542300"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446" name="Google Shape;446;p55"/>
          <p:cNvSpPr txBox="1">
            <a:spLocks noGrp="1"/>
          </p:cNvSpPr>
          <p:nvPr>
            <p:ph type="subTitle" idx="1"/>
          </p:nvPr>
        </p:nvSpPr>
        <p:spPr>
          <a:xfrm>
            <a:off x="4542300"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447" name="Google Shape;447;p55"/>
          <p:cNvSpPr txBox="1">
            <a:spLocks noGrp="1"/>
          </p:cNvSpPr>
          <p:nvPr>
            <p:ph type="ctrTitle" idx="3"/>
          </p:nvPr>
        </p:nvSpPr>
        <p:spPr>
          <a:xfrm>
            <a:off x="2093511" y="4611611"/>
            <a:ext cx="27468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448" name="Google Shape;448;p55"/>
          <p:cNvSpPr txBox="1">
            <a:spLocks noGrp="1"/>
          </p:cNvSpPr>
          <p:nvPr>
            <p:ph type="subTitle" idx="4"/>
          </p:nvPr>
        </p:nvSpPr>
        <p:spPr>
          <a:xfrm>
            <a:off x="2093511" y="4847791"/>
            <a:ext cx="27468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449" name="Google Shape;449;p55"/>
          <p:cNvSpPr txBox="1">
            <a:spLocks noGrp="1"/>
          </p:cNvSpPr>
          <p:nvPr>
            <p:ph type="ctrTitle" idx="5"/>
          </p:nvPr>
        </p:nvSpPr>
        <p:spPr>
          <a:xfrm>
            <a:off x="7111300" y="4611611"/>
            <a:ext cx="2987200" cy="38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
              <a:buNone/>
              <a:defRPr sz="1200"/>
            </a:lvl1pPr>
            <a:lvl2pPr lvl="1" algn="ctr">
              <a:spcBef>
                <a:spcPts val="0"/>
              </a:spcBef>
              <a:spcAft>
                <a:spcPts val="0"/>
              </a:spcAft>
              <a:buSzPts val="900"/>
              <a:buNone/>
              <a:defRPr sz="1200"/>
            </a:lvl2pPr>
            <a:lvl3pPr lvl="2" algn="ctr">
              <a:spcBef>
                <a:spcPts val="0"/>
              </a:spcBef>
              <a:spcAft>
                <a:spcPts val="0"/>
              </a:spcAft>
              <a:buSzPts val="900"/>
              <a:buNone/>
              <a:defRPr sz="1200"/>
            </a:lvl3pPr>
            <a:lvl4pPr lvl="3" algn="ctr">
              <a:spcBef>
                <a:spcPts val="0"/>
              </a:spcBef>
              <a:spcAft>
                <a:spcPts val="0"/>
              </a:spcAft>
              <a:buSzPts val="900"/>
              <a:buNone/>
              <a:defRPr sz="1200"/>
            </a:lvl4pPr>
            <a:lvl5pPr lvl="4" algn="ctr">
              <a:spcBef>
                <a:spcPts val="0"/>
              </a:spcBef>
              <a:spcAft>
                <a:spcPts val="0"/>
              </a:spcAft>
              <a:buSzPts val="900"/>
              <a:buNone/>
              <a:defRPr sz="1200"/>
            </a:lvl5pPr>
            <a:lvl6pPr lvl="5" algn="ctr">
              <a:spcBef>
                <a:spcPts val="0"/>
              </a:spcBef>
              <a:spcAft>
                <a:spcPts val="0"/>
              </a:spcAft>
              <a:buSzPts val="900"/>
              <a:buNone/>
              <a:defRPr sz="1200"/>
            </a:lvl6pPr>
            <a:lvl7pPr lvl="6" algn="ctr">
              <a:spcBef>
                <a:spcPts val="0"/>
              </a:spcBef>
              <a:spcAft>
                <a:spcPts val="0"/>
              </a:spcAft>
              <a:buSzPts val="900"/>
              <a:buNone/>
              <a:defRPr sz="1200"/>
            </a:lvl7pPr>
            <a:lvl8pPr lvl="7" algn="ctr">
              <a:spcBef>
                <a:spcPts val="0"/>
              </a:spcBef>
              <a:spcAft>
                <a:spcPts val="0"/>
              </a:spcAft>
              <a:buSzPts val="900"/>
              <a:buNone/>
              <a:defRPr sz="1200"/>
            </a:lvl8pPr>
            <a:lvl9pPr lvl="8" algn="ctr">
              <a:spcBef>
                <a:spcPts val="0"/>
              </a:spcBef>
              <a:spcAft>
                <a:spcPts val="0"/>
              </a:spcAft>
              <a:buSzPts val="900"/>
              <a:buNone/>
              <a:defRPr sz="1200"/>
            </a:lvl9pPr>
          </a:lstStyle>
          <a:p>
            <a:endParaRPr/>
          </a:p>
        </p:txBody>
      </p:sp>
      <p:sp>
        <p:nvSpPr>
          <p:cNvPr id="450" name="Google Shape;450;p55"/>
          <p:cNvSpPr txBox="1">
            <a:spLocks noGrp="1"/>
          </p:cNvSpPr>
          <p:nvPr>
            <p:ph type="subTitle" idx="6"/>
          </p:nvPr>
        </p:nvSpPr>
        <p:spPr>
          <a:xfrm>
            <a:off x="7111300" y="4847791"/>
            <a:ext cx="2987200" cy="38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None/>
              <a:defRPr sz="1200">
                <a:solidFill>
                  <a:schemeClr val="dk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451" name="Google Shape;451;p55"/>
          <p:cNvSpPr>
            <a:spLocks noGrp="1"/>
          </p:cNvSpPr>
          <p:nvPr>
            <p:ph type="pic" idx="7"/>
          </p:nvPr>
        </p:nvSpPr>
        <p:spPr>
          <a:xfrm>
            <a:off x="4960501" y="2288376"/>
            <a:ext cx="2150800" cy="2150800"/>
          </a:xfrm>
          <a:prstGeom prst="rect">
            <a:avLst/>
          </a:prstGeom>
          <a:noFill/>
          <a:ln>
            <a:noFill/>
          </a:ln>
        </p:spPr>
        <p:txBody>
          <a:bodyPr/>
          <a:lstStyle/>
          <a:p>
            <a:endParaRPr lang="en-US"/>
          </a:p>
        </p:txBody>
      </p:sp>
      <p:sp>
        <p:nvSpPr>
          <p:cNvPr id="452" name="Google Shape;452;p55"/>
          <p:cNvSpPr>
            <a:spLocks noGrp="1"/>
          </p:cNvSpPr>
          <p:nvPr>
            <p:ph type="pic" idx="8"/>
          </p:nvPr>
        </p:nvSpPr>
        <p:spPr>
          <a:xfrm>
            <a:off x="7531835" y="2288376"/>
            <a:ext cx="2150800" cy="2150800"/>
          </a:xfrm>
          <a:prstGeom prst="rect">
            <a:avLst/>
          </a:prstGeom>
          <a:noFill/>
          <a:ln>
            <a:noFill/>
          </a:ln>
        </p:spPr>
        <p:txBody>
          <a:bodyPr/>
          <a:lstStyle/>
          <a:p>
            <a:endParaRPr lang="en-US"/>
          </a:p>
        </p:txBody>
      </p:sp>
    </p:spTree>
    <p:extLst>
      <p:ext uri="{BB962C8B-B14F-4D97-AF65-F5344CB8AC3E}">
        <p14:creationId xmlns:p14="http://schemas.microsoft.com/office/powerpoint/2010/main" val="118499524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6_Custom Layout 1">
  <p:cSld name="6_Custom Layout 1">
    <p:spTree>
      <p:nvGrpSpPr>
        <p:cNvPr id="1" name="Shape 453"/>
        <p:cNvGrpSpPr/>
        <p:nvPr/>
      </p:nvGrpSpPr>
      <p:grpSpPr>
        <a:xfrm>
          <a:off x="0" y="0"/>
          <a:ext cx="0" cy="0"/>
          <a:chOff x="0" y="0"/>
          <a:chExt cx="0" cy="0"/>
        </a:xfrm>
      </p:grpSpPr>
      <p:sp>
        <p:nvSpPr>
          <p:cNvPr id="454" name="Google Shape;454;p56"/>
          <p:cNvSpPr>
            <a:spLocks noGrp="1"/>
          </p:cNvSpPr>
          <p:nvPr>
            <p:ph type="pic" idx="2"/>
          </p:nvPr>
        </p:nvSpPr>
        <p:spPr>
          <a:xfrm>
            <a:off x="0" y="0"/>
            <a:ext cx="12192000" cy="6858000"/>
          </a:xfrm>
          <a:prstGeom prst="rect">
            <a:avLst/>
          </a:prstGeom>
          <a:solidFill>
            <a:schemeClr val="lt1"/>
          </a:solidFill>
          <a:ln>
            <a:noFill/>
          </a:ln>
        </p:spPr>
        <p:txBody>
          <a:bodyPr/>
          <a:lstStyle/>
          <a:p>
            <a:endParaRPr lang="en-US"/>
          </a:p>
        </p:txBody>
      </p:sp>
      <p:sp>
        <p:nvSpPr>
          <p:cNvPr id="455" name="Google Shape;455;p56"/>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rmAutofit/>
          </a:bodyPr>
          <a:lstStyle>
            <a:lvl1pPr lvl="0">
              <a:buNone/>
              <a:defRPr sz="1733">
                <a:solidFill>
                  <a:schemeClr val="dk1"/>
                </a:solidFill>
                <a:latin typeface="Poppins"/>
                <a:ea typeface="Poppins"/>
                <a:cs typeface="Poppins"/>
                <a:sym typeface="Poppins"/>
              </a:defRPr>
            </a:lvl1pPr>
            <a:lvl2pPr lvl="1">
              <a:buNone/>
              <a:defRPr sz="1733">
                <a:solidFill>
                  <a:schemeClr val="dk1"/>
                </a:solidFill>
                <a:latin typeface="Poppins"/>
                <a:ea typeface="Poppins"/>
                <a:cs typeface="Poppins"/>
                <a:sym typeface="Poppins"/>
              </a:defRPr>
            </a:lvl2pPr>
            <a:lvl3pPr lvl="2">
              <a:buNone/>
              <a:defRPr sz="1733">
                <a:solidFill>
                  <a:schemeClr val="dk1"/>
                </a:solidFill>
                <a:latin typeface="Poppins"/>
                <a:ea typeface="Poppins"/>
                <a:cs typeface="Poppins"/>
                <a:sym typeface="Poppins"/>
              </a:defRPr>
            </a:lvl3pPr>
            <a:lvl4pPr lvl="3">
              <a:buNone/>
              <a:defRPr sz="1733">
                <a:solidFill>
                  <a:schemeClr val="dk1"/>
                </a:solidFill>
                <a:latin typeface="Poppins"/>
                <a:ea typeface="Poppins"/>
                <a:cs typeface="Poppins"/>
                <a:sym typeface="Poppins"/>
              </a:defRPr>
            </a:lvl4pPr>
            <a:lvl5pPr lvl="4">
              <a:buNone/>
              <a:defRPr sz="1733">
                <a:solidFill>
                  <a:schemeClr val="dk1"/>
                </a:solidFill>
                <a:latin typeface="Poppins"/>
                <a:ea typeface="Poppins"/>
                <a:cs typeface="Poppins"/>
                <a:sym typeface="Poppins"/>
              </a:defRPr>
            </a:lvl5pPr>
            <a:lvl6pPr lvl="5">
              <a:buNone/>
              <a:defRPr sz="1733">
                <a:solidFill>
                  <a:schemeClr val="dk1"/>
                </a:solidFill>
                <a:latin typeface="Poppins"/>
                <a:ea typeface="Poppins"/>
                <a:cs typeface="Poppins"/>
                <a:sym typeface="Poppins"/>
              </a:defRPr>
            </a:lvl6pPr>
            <a:lvl7pPr lvl="6">
              <a:buNone/>
              <a:defRPr sz="1733">
                <a:solidFill>
                  <a:schemeClr val="dk1"/>
                </a:solidFill>
                <a:latin typeface="Poppins"/>
                <a:ea typeface="Poppins"/>
                <a:cs typeface="Poppins"/>
                <a:sym typeface="Poppins"/>
              </a:defRPr>
            </a:lvl7pPr>
            <a:lvl8pPr lvl="7">
              <a:buNone/>
              <a:defRPr sz="1733">
                <a:solidFill>
                  <a:schemeClr val="dk1"/>
                </a:solidFill>
                <a:latin typeface="Poppins"/>
                <a:ea typeface="Poppins"/>
                <a:cs typeface="Poppins"/>
                <a:sym typeface="Poppins"/>
              </a:defRPr>
            </a:lvl8pPr>
            <a:lvl9pPr lvl="8">
              <a:buNone/>
              <a:defRPr sz="1733">
                <a:solidFill>
                  <a:schemeClr val="dk1"/>
                </a:solidFill>
                <a:latin typeface="Poppins"/>
                <a:ea typeface="Poppins"/>
                <a:cs typeface="Poppins"/>
                <a:sym typeface="Poppins"/>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79032585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6_Custom Layout 4">
  <p:cSld name="6_Custom Layout 4">
    <p:spTree>
      <p:nvGrpSpPr>
        <p:cNvPr id="1" name="Shape 456"/>
        <p:cNvGrpSpPr/>
        <p:nvPr/>
      </p:nvGrpSpPr>
      <p:grpSpPr>
        <a:xfrm>
          <a:off x="0" y="0"/>
          <a:ext cx="0" cy="0"/>
          <a:chOff x="0" y="0"/>
          <a:chExt cx="0" cy="0"/>
        </a:xfrm>
      </p:grpSpPr>
      <p:sp>
        <p:nvSpPr>
          <p:cNvPr id="457" name="Google Shape;457;p57"/>
          <p:cNvSpPr>
            <a:spLocks noGrp="1"/>
          </p:cNvSpPr>
          <p:nvPr>
            <p:ph type="pic" idx="2"/>
          </p:nvPr>
        </p:nvSpPr>
        <p:spPr>
          <a:xfrm>
            <a:off x="0" y="0"/>
            <a:ext cx="12192000" cy="6858000"/>
          </a:xfrm>
          <a:prstGeom prst="rect">
            <a:avLst/>
          </a:prstGeom>
          <a:solidFill>
            <a:schemeClr val="lt1"/>
          </a:solidFill>
          <a:ln>
            <a:noFill/>
          </a:ln>
        </p:spPr>
        <p:txBody>
          <a:bodyPr spcFirstLastPara="1" wrap="square" lIns="45725" tIns="22850" rIns="45725" bIns="22850" anchor="t" anchorCtr="0">
            <a:noAutofit/>
          </a:bodyPr>
          <a:lstStyle>
            <a:lvl1pPr marR="0" lvl="0" algn="l">
              <a:lnSpc>
                <a:spcPct val="90000"/>
              </a:lnSpc>
              <a:spcBef>
                <a:spcPts val="667"/>
              </a:spcBef>
              <a:spcAft>
                <a:spcPts val="0"/>
              </a:spcAft>
              <a:buClr>
                <a:schemeClr val="dk1"/>
              </a:buClr>
              <a:buSzPts val="1400"/>
              <a:buFont typeface="Arial"/>
              <a:buChar char="•"/>
              <a:defRPr sz="1867" b="0" i="0" u="none" strike="noStrike" cap="none">
                <a:solidFill>
                  <a:schemeClr val="dk1"/>
                </a:solidFill>
                <a:latin typeface="Calibri"/>
                <a:ea typeface="Calibri"/>
                <a:cs typeface="Calibri"/>
                <a:sym typeface="Calibri"/>
              </a:defRPr>
            </a:lvl1pPr>
            <a:lvl2pPr marR="0" lvl="1" algn="l">
              <a:lnSpc>
                <a:spcPct val="90000"/>
              </a:lnSpc>
              <a:spcBef>
                <a:spcPts val="400"/>
              </a:spcBef>
              <a:spcAft>
                <a:spcPts val="0"/>
              </a:spcAft>
              <a:buClr>
                <a:schemeClr val="dk1"/>
              </a:buClr>
              <a:buSzPts val="1200"/>
              <a:buFont typeface="Arial"/>
              <a:buChar char="•"/>
              <a:defRPr sz="1600" b="0" i="0" u="none" strike="noStrike" cap="none">
                <a:solidFill>
                  <a:schemeClr val="dk1"/>
                </a:solidFill>
                <a:latin typeface="Calibri"/>
                <a:ea typeface="Calibri"/>
                <a:cs typeface="Calibri"/>
                <a:sym typeface="Calibri"/>
              </a:defRPr>
            </a:lvl2pPr>
            <a:lvl3pPr marR="0" lvl="2" algn="l">
              <a:lnSpc>
                <a:spcPct val="90000"/>
              </a:lnSpc>
              <a:spcBef>
                <a:spcPts val="400"/>
              </a:spcBef>
              <a:spcAft>
                <a:spcPts val="0"/>
              </a:spcAft>
              <a:buClr>
                <a:schemeClr val="dk1"/>
              </a:buClr>
              <a:buSzPts val="1000"/>
              <a:buFont typeface="Arial"/>
              <a:buChar char="•"/>
              <a:defRPr sz="1333" b="0" i="0" u="none" strike="noStrike" cap="none">
                <a:solidFill>
                  <a:schemeClr val="dk1"/>
                </a:solidFill>
                <a:latin typeface="Calibri"/>
                <a:ea typeface="Calibri"/>
                <a:cs typeface="Calibri"/>
                <a:sym typeface="Calibri"/>
              </a:defRPr>
            </a:lvl3pPr>
            <a:lvl4pPr marR="0" lvl="3"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4pPr>
            <a:lvl5pPr marR="0" lvl="4"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5pPr>
            <a:lvl6pPr marR="0" lvl="5"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6pPr>
            <a:lvl7pPr marR="0" lvl="6"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7pPr>
            <a:lvl8pPr marR="0" lvl="7"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8pPr>
            <a:lvl9pPr marR="0" lvl="8" algn="l">
              <a:lnSpc>
                <a:spcPct val="90000"/>
              </a:lnSpc>
              <a:spcBef>
                <a:spcPts val="400"/>
              </a:spcBef>
              <a:spcAft>
                <a:spcPts val="0"/>
              </a:spcAft>
              <a:buClr>
                <a:schemeClr val="dk1"/>
              </a:buClr>
              <a:buSzPts val="900"/>
              <a:buFont typeface="Arial"/>
              <a:buChar char="•"/>
              <a:defRPr sz="1200" b="0" i="0" u="none" strike="noStrike" cap="none">
                <a:solidFill>
                  <a:schemeClr val="dk1"/>
                </a:solidFill>
                <a:latin typeface="Calibri"/>
                <a:ea typeface="Calibri"/>
                <a:cs typeface="Calibri"/>
                <a:sym typeface="Calibri"/>
              </a:defRPr>
            </a:lvl9pPr>
          </a:lstStyle>
          <a:p>
            <a:endParaRPr/>
          </a:p>
        </p:txBody>
      </p:sp>
      <p:sp>
        <p:nvSpPr>
          <p:cNvPr id="458" name="Google Shape;458;p57"/>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rmAutofit/>
          </a:bodyPr>
          <a:lstStyle>
            <a:lvl1pPr lvl="0">
              <a:buNone/>
              <a:defRPr sz="1733"/>
            </a:lvl1pPr>
            <a:lvl2pPr lvl="1">
              <a:buNone/>
              <a:defRPr sz="1733"/>
            </a:lvl2pPr>
            <a:lvl3pPr lvl="2">
              <a:buNone/>
              <a:defRPr sz="1733"/>
            </a:lvl3pPr>
            <a:lvl4pPr lvl="3">
              <a:buNone/>
              <a:defRPr sz="1733"/>
            </a:lvl4pPr>
            <a:lvl5pPr lvl="4">
              <a:buNone/>
              <a:defRPr sz="1733"/>
            </a:lvl5pPr>
            <a:lvl6pPr lvl="5">
              <a:buNone/>
              <a:defRPr sz="1733"/>
            </a:lvl6pPr>
            <a:lvl7pPr lvl="6">
              <a:buNone/>
              <a:defRPr sz="1733"/>
            </a:lvl7pPr>
            <a:lvl8pPr lvl="7">
              <a:buNone/>
              <a:defRPr sz="1733"/>
            </a:lvl8pPr>
            <a:lvl9pPr lvl="8">
              <a:buNone/>
              <a:defRPr sz="1733"/>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5329906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Table of Contents - 2 1 1">
  <p:cSld name="Table of Contents - 2 1 1">
    <p:spTree>
      <p:nvGrpSpPr>
        <p:cNvPr id="1" name="Shape 459"/>
        <p:cNvGrpSpPr/>
        <p:nvPr/>
      </p:nvGrpSpPr>
      <p:grpSpPr>
        <a:xfrm>
          <a:off x="0" y="0"/>
          <a:ext cx="0" cy="0"/>
          <a:chOff x="0" y="0"/>
          <a:chExt cx="0" cy="0"/>
        </a:xfrm>
      </p:grpSpPr>
      <p:pic>
        <p:nvPicPr>
          <p:cNvPr id="460" name="Google Shape;460;p58" title="(c)PhilippLipiarski-8646 (1).jpg"/>
          <p:cNvPicPr preferRelativeResize="0"/>
          <p:nvPr/>
        </p:nvPicPr>
        <p:blipFill rotWithShape="1">
          <a:blip r:embed="rId2">
            <a:alphaModFix/>
          </a:blip>
          <a:srcRect l="29220" r="11535"/>
          <a:stretch/>
        </p:blipFill>
        <p:spPr>
          <a:xfrm>
            <a:off x="1" y="1"/>
            <a:ext cx="6096001" cy="6857996"/>
          </a:xfrm>
          <a:prstGeom prst="rect">
            <a:avLst/>
          </a:prstGeom>
          <a:noFill/>
          <a:ln>
            <a:noFill/>
          </a:ln>
        </p:spPr>
      </p:pic>
      <p:sp>
        <p:nvSpPr>
          <p:cNvPr id="461" name="Google Shape;461;p5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62" name="Google Shape;462;p58"/>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00000"/>
              </a:lnSpc>
              <a:spcBef>
                <a:spcPts val="0"/>
              </a:spcBef>
              <a:spcAft>
                <a:spcPts val="0"/>
              </a:spcAft>
              <a:buClr>
                <a:schemeClr val="dk1"/>
              </a:buClr>
              <a:buSzPts val="1700"/>
              <a:buChar char="●"/>
              <a:defRPr sz="2267">
                <a:solidFill>
                  <a:schemeClr val="dk1"/>
                </a:solidFill>
              </a:defRPr>
            </a:lvl1pPr>
            <a:lvl2pPr marL="1219170" lvl="1" indent="-448722">
              <a:lnSpc>
                <a:spcPct val="100000"/>
              </a:lnSpc>
              <a:spcBef>
                <a:spcPts val="0"/>
              </a:spcBef>
              <a:spcAft>
                <a:spcPts val="0"/>
              </a:spcAft>
              <a:buClr>
                <a:schemeClr val="dk1"/>
              </a:buClr>
              <a:buSzPts val="1700"/>
              <a:buChar char="○"/>
              <a:defRPr sz="2267">
                <a:solidFill>
                  <a:schemeClr val="dk1"/>
                </a:solidFill>
              </a:defRPr>
            </a:lvl2pPr>
            <a:lvl3pPr marL="1828754" lvl="2" indent="-448722">
              <a:lnSpc>
                <a:spcPct val="100000"/>
              </a:lnSpc>
              <a:spcBef>
                <a:spcPts val="0"/>
              </a:spcBef>
              <a:spcAft>
                <a:spcPts val="0"/>
              </a:spcAft>
              <a:buClr>
                <a:schemeClr val="dk1"/>
              </a:buClr>
              <a:buSzPts val="1700"/>
              <a:buChar char="■"/>
              <a:defRPr sz="2267">
                <a:solidFill>
                  <a:schemeClr val="dk1"/>
                </a:solidFill>
              </a:defRPr>
            </a:lvl3pPr>
            <a:lvl4pPr marL="2438339" lvl="3" indent="-448722">
              <a:lnSpc>
                <a:spcPct val="100000"/>
              </a:lnSpc>
              <a:spcBef>
                <a:spcPts val="0"/>
              </a:spcBef>
              <a:spcAft>
                <a:spcPts val="0"/>
              </a:spcAft>
              <a:buClr>
                <a:schemeClr val="dk1"/>
              </a:buClr>
              <a:buSzPts val="1700"/>
              <a:buChar char="●"/>
              <a:defRPr sz="2267">
                <a:solidFill>
                  <a:schemeClr val="dk1"/>
                </a:solidFill>
              </a:defRPr>
            </a:lvl4pPr>
            <a:lvl5pPr marL="3047924" lvl="4" indent="-448722">
              <a:lnSpc>
                <a:spcPct val="100000"/>
              </a:lnSpc>
              <a:spcBef>
                <a:spcPts val="0"/>
              </a:spcBef>
              <a:spcAft>
                <a:spcPts val="0"/>
              </a:spcAft>
              <a:buClr>
                <a:schemeClr val="dk1"/>
              </a:buClr>
              <a:buSzPts val="1700"/>
              <a:buChar char="○"/>
              <a:defRPr sz="2267">
                <a:solidFill>
                  <a:schemeClr val="dk1"/>
                </a:solidFill>
              </a:defRPr>
            </a:lvl5pPr>
            <a:lvl6pPr marL="3657509" lvl="5" indent="-448722">
              <a:lnSpc>
                <a:spcPct val="100000"/>
              </a:lnSpc>
              <a:spcBef>
                <a:spcPts val="0"/>
              </a:spcBef>
              <a:spcAft>
                <a:spcPts val="0"/>
              </a:spcAft>
              <a:buClr>
                <a:schemeClr val="dk1"/>
              </a:buClr>
              <a:buSzPts val="1700"/>
              <a:buChar char="■"/>
              <a:defRPr sz="2267">
                <a:solidFill>
                  <a:schemeClr val="dk1"/>
                </a:solidFill>
              </a:defRPr>
            </a:lvl6pPr>
            <a:lvl7pPr marL="4267093" lvl="6" indent="-448722">
              <a:lnSpc>
                <a:spcPct val="100000"/>
              </a:lnSpc>
              <a:spcBef>
                <a:spcPts val="0"/>
              </a:spcBef>
              <a:spcAft>
                <a:spcPts val="0"/>
              </a:spcAft>
              <a:buClr>
                <a:schemeClr val="dk1"/>
              </a:buClr>
              <a:buSzPts val="1700"/>
              <a:buChar char="●"/>
              <a:defRPr sz="2267">
                <a:solidFill>
                  <a:schemeClr val="dk1"/>
                </a:solidFill>
              </a:defRPr>
            </a:lvl7pPr>
            <a:lvl8pPr marL="4876678" lvl="7" indent="-448722">
              <a:lnSpc>
                <a:spcPct val="100000"/>
              </a:lnSpc>
              <a:spcBef>
                <a:spcPts val="0"/>
              </a:spcBef>
              <a:spcAft>
                <a:spcPts val="0"/>
              </a:spcAft>
              <a:buClr>
                <a:schemeClr val="dk1"/>
              </a:buClr>
              <a:buSzPts val="1700"/>
              <a:buChar char="○"/>
              <a:defRPr sz="2267">
                <a:solidFill>
                  <a:schemeClr val="dk1"/>
                </a:solidFill>
              </a:defRPr>
            </a:lvl8pPr>
            <a:lvl9pPr marL="5486263" lvl="8" indent="-448722">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63" name="Google Shape;463;p58"/>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00000"/>
              </a:lnSpc>
              <a:spcBef>
                <a:spcPts val="0"/>
              </a:spcBef>
              <a:spcAft>
                <a:spcPts val="0"/>
              </a:spcAft>
              <a:buClr>
                <a:schemeClr val="dk1"/>
              </a:buClr>
              <a:buSzPts val="1700"/>
              <a:buChar char="●"/>
              <a:defRPr sz="2267">
                <a:solidFill>
                  <a:schemeClr val="dk1"/>
                </a:solidFill>
              </a:defRPr>
            </a:lvl1pPr>
            <a:lvl2pPr marL="1219170" lvl="1" indent="-448722" algn="r">
              <a:lnSpc>
                <a:spcPct val="100000"/>
              </a:lnSpc>
              <a:spcBef>
                <a:spcPts val="0"/>
              </a:spcBef>
              <a:spcAft>
                <a:spcPts val="0"/>
              </a:spcAft>
              <a:buClr>
                <a:schemeClr val="dk1"/>
              </a:buClr>
              <a:buSzPts val="1700"/>
              <a:buChar char="○"/>
              <a:defRPr sz="2267">
                <a:solidFill>
                  <a:schemeClr val="dk1"/>
                </a:solidFill>
              </a:defRPr>
            </a:lvl2pPr>
            <a:lvl3pPr marL="1828754" lvl="2" indent="-448722" algn="r">
              <a:lnSpc>
                <a:spcPct val="100000"/>
              </a:lnSpc>
              <a:spcBef>
                <a:spcPts val="0"/>
              </a:spcBef>
              <a:spcAft>
                <a:spcPts val="0"/>
              </a:spcAft>
              <a:buClr>
                <a:schemeClr val="dk1"/>
              </a:buClr>
              <a:buSzPts val="1700"/>
              <a:buChar char="■"/>
              <a:defRPr sz="2267">
                <a:solidFill>
                  <a:schemeClr val="dk1"/>
                </a:solidFill>
              </a:defRPr>
            </a:lvl3pPr>
            <a:lvl4pPr marL="2438339" lvl="3" indent="-448722" algn="r">
              <a:lnSpc>
                <a:spcPct val="100000"/>
              </a:lnSpc>
              <a:spcBef>
                <a:spcPts val="0"/>
              </a:spcBef>
              <a:spcAft>
                <a:spcPts val="0"/>
              </a:spcAft>
              <a:buClr>
                <a:schemeClr val="dk1"/>
              </a:buClr>
              <a:buSzPts val="1700"/>
              <a:buChar char="●"/>
              <a:defRPr sz="2267">
                <a:solidFill>
                  <a:schemeClr val="dk1"/>
                </a:solidFill>
              </a:defRPr>
            </a:lvl4pPr>
            <a:lvl5pPr marL="3047924" lvl="4" indent="-448722" algn="r">
              <a:lnSpc>
                <a:spcPct val="100000"/>
              </a:lnSpc>
              <a:spcBef>
                <a:spcPts val="0"/>
              </a:spcBef>
              <a:spcAft>
                <a:spcPts val="0"/>
              </a:spcAft>
              <a:buClr>
                <a:schemeClr val="dk1"/>
              </a:buClr>
              <a:buSzPts val="1700"/>
              <a:buChar char="○"/>
              <a:defRPr sz="2267">
                <a:solidFill>
                  <a:schemeClr val="dk1"/>
                </a:solidFill>
              </a:defRPr>
            </a:lvl5pPr>
            <a:lvl6pPr marL="3657509" lvl="5" indent="-448722" algn="r">
              <a:lnSpc>
                <a:spcPct val="100000"/>
              </a:lnSpc>
              <a:spcBef>
                <a:spcPts val="0"/>
              </a:spcBef>
              <a:spcAft>
                <a:spcPts val="0"/>
              </a:spcAft>
              <a:buClr>
                <a:schemeClr val="dk1"/>
              </a:buClr>
              <a:buSzPts val="1700"/>
              <a:buChar char="■"/>
              <a:defRPr sz="2267">
                <a:solidFill>
                  <a:schemeClr val="dk1"/>
                </a:solidFill>
              </a:defRPr>
            </a:lvl6pPr>
            <a:lvl7pPr marL="4267093" lvl="6" indent="-448722" algn="r">
              <a:lnSpc>
                <a:spcPct val="100000"/>
              </a:lnSpc>
              <a:spcBef>
                <a:spcPts val="0"/>
              </a:spcBef>
              <a:spcAft>
                <a:spcPts val="0"/>
              </a:spcAft>
              <a:buClr>
                <a:schemeClr val="dk1"/>
              </a:buClr>
              <a:buSzPts val="1700"/>
              <a:buChar char="●"/>
              <a:defRPr sz="2267">
                <a:solidFill>
                  <a:schemeClr val="dk1"/>
                </a:solidFill>
              </a:defRPr>
            </a:lvl7pPr>
            <a:lvl8pPr marL="4876678" lvl="7" indent="-448722" algn="r">
              <a:lnSpc>
                <a:spcPct val="100000"/>
              </a:lnSpc>
              <a:spcBef>
                <a:spcPts val="0"/>
              </a:spcBef>
              <a:spcAft>
                <a:spcPts val="0"/>
              </a:spcAft>
              <a:buClr>
                <a:schemeClr val="dk1"/>
              </a:buClr>
              <a:buSzPts val="1700"/>
              <a:buChar char="○"/>
              <a:defRPr sz="2267">
                <a:solidFill>
                  <a:schemeClr val="dk1"/>
                </a:solidFill>
              </a:defRPr>
            </a:lvl8pPr>
            <a:lvl9pPr marL="5486263" lvl="8" indent="-448722" algn="r">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64" name="Google Shape;464;p58"/>
          <p:cNvSpPr txBox="1">
            <a:spLocks noGrp="1"/>
          </p:cNvSpPr>
          <p:nvPr>
            <p:ph type="ctrTitle"/>
          </p:nvPr>
        </p:nvSpPr>
        <p:spPr>
          <a:xfrm>
            <a:off x="6096000" y="125800"/>
            <a:ext cx="60960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pic>
        <p:nvPicPr>
          <p:cNvPr id="465" name="Google Shape;465;p58"/>
          <p:cNvPicPr preferRelativeResize="0"/>
          <p:nvPr/>
        </p:nvPicPr>
        <p:blipFill rotWithShape="1">
          <a:blip r:embed="rId3">
            <a:alphaModFix/>
          </a:blip>
          <a:srcRect t="-10930" b="-10918"/>
          <a:stretch/>
        </p:blipFill>
        <p:spPr>
          <a:xfrm>
            <a:off x="201267" y="6217634"/>
            <a:ext cx="430701" cy="524799"/>
          </a:xfrm>
          <a:prstGeom prst="rect">
            <a:avLst/>
          </a:prstGeom>
          <a:noFill/>
          <a:ln>
            <a:noFill/>
          </a:ln>
        </p:spPr>
      </p:pic>
    </p:spTree>
    <p:extLst>
      <p:ext uri="{BB962C8B-B14F-4D97-AF65-F5344CB8AC3E}">
        <p14:creationId xmlns:p14="http://schemas.microsoft.com/office/powerpoint/2010/main" val="739717080"/>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Table of Contents - 2 1 1 1">
  <p:cSld name="Table of Contents - 2 1 1 1">
    <p:spTree>
      <p:nvGrpSpPr>
        <p:cNvPr id="1" name="Shape 466"/>
        <p:cNvGrpSpPr/>
        <p:nvPr/>
      </p:nvGrpSpPr>
      <p:grpSpPr>
        <a:xfrm>
          <a:off x="0" y="0"/>
          <a:ext cx="0" cy="0"/>
          <a:chOff x="0" y="0"/>
          <a:chExt cx="0" cy="0"/>
        </a:xfrm>
      </p:grpSpPr>
      <p:pic>
        <p:nvPicPr>
          <p:cNvPr id="467" name="Google Shape;467;p59" title="9J0A8467 (3).jpg"/>
          <p:cNvPicPr preferRelativeResize="0"/>
          <p:nvPr/>
        </p:nvPicPr>
        <p:blipFill rotWithShape="1">
          <a:blip r:embed="rId2">
            <a:alphaModFix/>
          </a:blip>
          <a:srcRect l="13917" t="12442" r="34210"/>
          <a:stretch/>
        </p:blipFill>
        <p:spPr>
          <a:xfrm>
            <a:off x="1" y="1"/>
            <a:ext cx="6096001" cy="6857996"/>
          </a:xfrm>
          <a:prstGeom prst="rect">
            <a:avLst/>
          </a:prstGeom>
          <a:noFill/>
          <a:ln>
            <a:noFill/>
          </a:ln>
        </p:spPr>
      </p:pic>
      <p:sp>
        <p:nvSpPr>
          <p:cNvPr id="468" name="Google Shape;468;p5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69" name="Google Shape;469;p59"/>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00000"/>
              </a:lnSpc>
              <a:spcBef>
                <a:spcPts val="0"/>
              </a:spcBef>
              <a:spcAft>
                <a:spcPts val="0"/>
              </a:spcAft>
              <a:buClr>
                <a:schemeClr val="dk1"/>
              </a:buClr>
              <a:buSzPts val="1700"/>
              <a:buChar char="●"/>
              <a:defRPr sz="2267">
                <a:solidFill>
                  <a:schemeClr val="dk1"/>
                </a:solidFill>
              </a:defRPr>
            </a:lvl1pPr>
            <a:lvl2pPr marL="1219170" lvl="1" indent="-448722">
              <a:lnSpc>
                <a:spcPct val="100000"/>
              </a:lnSpc>
              <a:spcBef>
                <a:spcPts val="0"/>
              </a:spcBef>
              <a:spcAft>
                <a:spcPts val="0"/>
              </a:spcAft>
              <a:buClr>
                <a:schemeClr val="dk1"/>
              </a:buClr>
              <a:buSzPts val="1700"/>
              <a:buChar char="○"/>
              <a:defRPr sz="2267">
                <a:solidFill>
                  <a:schemeClr val="dk1"/>
                </a:solidFill>
              </a:defRPr>
            </a:lvl2pPr>
            <a:lvl3pPr marL="1828754" lvl="2" indent="-448722">
              <a:lnSpc>
                <a:spcPct val="100000"/>
              </a:lnSpc>
              <a:spcBef>
                <a:spcPts val="0"/>
              </a:spcBef>
              <a:spcAft>
                <a:spcPts val="0"/>
              </a:spcAft>
              <a:buClr>
                <a:schemeClr val="dk1"/>
              </a:buClr>
              <a:buSzPts val="1700"/>
              <a:buChar char="■"/>
              <a:defRPr sz="2267">
                <a:solidFill>
                  <a:schemeClr val="dk1"/>
                </a:solidFill>
              </a:defRPr>
            </a:lvl3pPr>
            <a:lvl4pPr marL="2438339" lvl="3" indent="-448722">
              <a:lnSpc>
                <a:spcPct val="100000"/>
              </a:lnSpc>
              <a:spcBef>
                <a:spcPts val="0"/>
              </a:spcBef>
              <a:spcAft>
                <a:spcPts val="0"/>
              </a:spcAft>
              <a:buClr>
                <a:schemeClr val="dk1"/>
              </a:buClr>
              <a:buSzPts val="1700"/>
              <a:buChar char="●"/>
              <a:defRPr sz="2267">
                <a:solidFill>
                  <a:schemeClr val="dk1"/>
                </a:solidFill>
              </a:defRPr>
            </a:lvl4pPr>
            <a:lvl5pPr marL="3047924" lvl="4" indent="-448722">
              <a:lnSpc>
                <a:spcPct val="100000"/>
              </a:lnSpc>
              <a:spcBef>
                <a:spcPts val="0"/>
              </a:spcBef>
              <a:spcAft>
                <a:spcPts val="0"/>
              </a:spcAft>
              <a:buClr>
                <a:schemeClr val="dk1"/>
              </a:buClr>
              <a:buSzPts val="1700"/>
              <a:buChar char="○"/>
              <a:defRPr sz="2267">
                <a:solidFill>
                  <a:schemeClr val="dk1"/>
                </a:solidFill>
              </a:defRPr>
            </a:lvl5pPr>
            <a:lvl6pPr marL="3657509" lvl="5" indent="-448722">
              <a:lnSpc>
                <a:spcPct val="100000"/>
              </a:lnSpc>
              <a:spcBef>
                <a:spcPts val="0"/>
              </a:spcBef>
              <a:spcAft>
                <a:spcPts val="0"/>
              </a:spcAft>
              <a:buClr>
                <a:schemeClr val="dk1"/>
              </a:buClr>
              <a:buSzPts val="1700"/>
              <a:buChar char="■"/>
              <a:defRPr sz="2267">
                <a:solidFill>
                  <a:schemeClr val="dk1"/>
                </a:solidFill>
              </a:defRPr>
            </a:lvl6pPr>
            <a:lvl7pPr marL="4267093" lvl="6" indent="-448722">
              <a:lnSpc>
                <a:spcPct val="100000"/>
              </a:lnSpc>
              <a:spcBef>
                <a:spcPts val="0"/>
              </a:spcBef>
              <a:spcAft>
                <a:spcPts val="0"/>
              </a:spcAft>
              <a:buClr>
                <a:schemeClr val="dk1"/>
              </a:buClr>
              <a:buSzPts val="1700"/>
              <a:buChar char="●"/>
              <a:defRPr sz="2267">
                <a:solidFill>
                  <a:schemeClr val="dk1"/>
                </a:solidFill>
              </a:defRPr>
            </a:lvl7pPr>
            <a:lvl8pPr marL="4876678" lvl="7" indent="-448722">
              <a:lnSpc>
                <a:spcPct val="100000"/>
              </a:lnSpc>
              <a:spcBef>
                <a:spcPts val="0"/>
              </a:spcBef>
              <a:spcAft>
                <a:spcPts val="0"/>
              </a:spcAft>
              <a:buClr>
                <a:schemeClr val="dk1"/>
              </a:buClr>
              <a:buSzPts val="1700"/>
              <a:buChar char="○"/>
              <a:defRPr sz="2267">
                <a:solidFill>
                  <a:schemeClr val="dk1"/>
                </a:solidFill>
              </a:defRPr>
            </a:lvl8pPr>
            <a:lvl9pPr marL="5486263" lvl="8" indent="-448722">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70" name="Google Shape;470;p59"/>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00000"/>
              </a:lnSpc>
              <a:spcBef>
                <a:spcPts val="0"/>
              </a:spcBef>
              <a:spcAft>
                <a:spcPts val="0"/>
              </a:spcAft>
              <a:buClr>
                <a:schemeClr val="dk1"/>
              </a:buClr>
              <a:buSzPts val="1700"/>
              <a:buChar char="●"/>
              <a:defRPr sz="2267">
                <a:solidFill>
                  <a:schemeClr val="dk1"/>
                </a:solidFill>
              </a:defRPr>
            </a:lvl1pPr>
            <a:lvl2pPr marL="1219170" lvl="1" indent="-448722" algn="r">
              <a:lnSpc>
                <a:spcPct val="100000"/>
              </a:lnSpc>
              <a:spcBef>
                <a:spcPts val="0"/>
              </a:spcBef>
              <a:spcAft>
                <a:spcPts val="0"/>
              </a:spcAft>
              <a:buClr>
                <a:schemeClr val="dk1"/>
              </a:buClr>
              <a:buSzPts val="1700"/>
              <a:buChar char="○"/>
              <a:defRPr sz="2267">
                <a:solidFill>
                  <a:schemeClr val="dk1"/>
                </a:solidFill>
              </a:defRPr>
            </a:lvl2pPr>
            <a:lvl3pPr marL="1828754" lvl="2" indent="-448722" algn="r">
              <a:lnSpc>
                <a:spcPct val="100000"/>
              </a:lnSpc>
              <a:spcBef>
                <a:spcPts val="0"/>
              </a:spcBef>
              <a:spcAft>
                <a:spcPts val="0"/>
              </a:spcAft>
              <a:buClr>
                <a:schemeClr val="dk1"/>
              </a:buClr>
              <a:buSzPts val="1700"/>
              <a:buChar char="■"/>
              <a:defRPr sz="2267">
                <a:solidFill>
                  <a:schemeClr val="dk1"/>
                </a:solidFill>
              </a:defRPr>
            </a:lvl3pPr>
            <a:lvl4pPr marL="2438339" lvl="3" indent="-448722" algn="r">
              <a:lnSpc>
                <a:spcPct val="100000"/>
              </a:lnSpc>
              <a:spcBef>
                <a:spcPts val="0"/>
              </a:spcBef>
              <a:spcAft>
                <a:spcPts val="0"/>
              </a:spcAft>
              <a:buClr>
                <a:schemeClr val="dk1"/>
              </a:buClr>
              <a:buSzPts val="1700"/>
              <a:buChar char="●"/>
              <a:defRPr sz="2267">
                <a:solidFill>
                  <a:schemeClr val="dk1"/>
                </a:solidFill>
              </a:defRPr>
            </a:lvl4pPr>
            <a:lvl5pPr marL="3047924" lvl="4" indent="-448722" algn="r">
              <a:lnSpc>
                <a:spcPct val="100000"/>
              </a:lnSpc>
              <a:spcBef>
                <a:spcPts val="0"/>
              </a:spcBef>
              <a:spcAft>
                <a:spcPts val="0"/>
              </a:spcAft>
              <a:buClr>
                <a:schemeClr val="dk1"/>
              </a:buClr>
              <a:buSzPts val="1700"/>
              <a:buChar char="○"/>
              <a:defRPr sz="2267">
                <a:solidFill>
                  <a:schemeClr val="dk1"/>
                </a:solidFill>
              </a:defRPr>
            </a:lvl5pPr>
            <a:lvl6pPr marL="3657509" lvl="5" indent="-448722" algn="r">
              <a:lnSpc>
                <a:spcPct val="100000"/>
              </a:lnSpc>
              <a:spcBef>
                <a:spcPts val="0"/>
              </a:spcBef>
              <a:spcAft>
                <a:spcPts val="0"/>
              </a:spcAft>
              <a:buClr>
                <a:schemeClr val="dk1"/>
              </a:buClr>
              <a:buSzPts val="1700"/>
              <a:buChar char="■"/>
              <a:defRPr sz="2267">
                <a:solidFill>
                  <a:schemeClr val="dk1"/>
                </a:solidFill>
              </a:defRPr>
            </a:lvl6pPr>
            <a:lvl7pPr marL="4267093" lvl="6" indent="-448722" algn="r">
              <a:lnSpc>
                <a:spcPct val="100000"/>
              </a:lnSpc>
              <a:spcBef>
                <a:spcPts val="0"/>
              </a:spcBef>
              <a:spcAft>
                <a:spcPts val="0"/>
              </a:spcAft>
              <a:buClr>
                <a:schemeClr val="dk1"/>
              </a:buClr>
              <a:buSzPts val="1700"/>
              <a:buChar char="●"/>
              <a:defRPr sz="2267">
                <a:solidFill>
                  <a:schemeClr val="dk1"/>
                </a:solidFill>
              </a:defRPr>
            </a:lvl7pPr>
            <a:lvl8pPr marL="4876678" lvl="7" indent="-448722" algn="r">
              <a:lnSpc>
                <a:spcPct val="100000"/>
              </a:lnSpc>
              <a:spcBef>
                <a:spcPts val="0"/>
              </a:spcBef>
              <a:spcAft>
                <a:spcPts val="0"/>
              </a:spcAft>
              <a:buClr>
                <a:schemeClr val="dk1"/>
              </a:buClr>
              <a:buSzPts val="1700"/>
              <a:buChar char="○"/>
              <a:defRPr sz="2267">
                <a:solidFill>
                  <a:schemeClr val="dk1"/>
                </a:solidFill>
              </a:defRPr>
            </a:lvl8pPr>
            <a:lvl9pPr marL="5486263" lvl="8" indent="-448722" algn="r">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71" name="Google Shape;471;p59"/>
          <p:cNvSpPr txBox="1">
            <a:spLocks noGrp="1"/>
          </p:cNvSpPr>
          <p:nvPr>
            <p:ph type="ctrTitle"/>
          </p:nvPr>
        </p:nvSpPr>
        <p:spPr>
          <a:xfrm>
            <a:off x="6096000" y="125800"/>
            <a:ext cx="60960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pic>
        <p:nvPicPr>
          <p:cNvPr id="472" name="Google Shape;472;p59"/>
          <p:cNvPicPr preferRelativeResize="0"/>
          <p:nvPr/>
        </p:nvPicPr>
        <p:blipFill rotWithShape="1">
          <a:blip r:embed="rId3">
            <a:alphaModFix/>
          </a:blip>
          <a:srcRect t="-10930" b="-10918"/>
          <a:stretch/>
        </p:blipFill>
        <p:spPr>
          <a:xfrm>
            <a:off x="201267" y="6217634"/>
            <a:ext cx="430701" cy="524799"/>
          </a:xfrm>
          <a:prstGeom prst="rect">
            <a:avLst/>
          </a:prstGeom>
          <a:noFill/>
          <a:ln>
            <a:noFill/>
          </a:ln>
        </p:spPr>
      </p:pic>
    </p:spTree>
    <p:extLst>
      <p:ext uri="{BB962C8B-B14F-4D97-AF65-F5344CB8AC3E}">
        <p14:creationId xmlns:p14="http://schemas.microsoft.com/office/powerpoint/2010/main" val="4283070103"/>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Table of Contents - 2 1 1 1 1">
  <p:cSld name="Table of Contents - 2 1 1 1 1">
    <p:spTree>
      <p:nvGrpSpPr>
        <p:cNvPr id="1" name="Shape 473"/>
        <p:cNvGrpSpPr/>
        <p:nvPr/>
      </p:nvGrpSpPr>
      <p:grpSpPr>
        <a:xfrm>
          <a:off x="0" y="0"/>
          <a:ext cx="0" cy="0"/>
          <a:chOff x="0" y="0"/>
          <a:chExt cx="0" cy="0"/>
        </a:xfrm>
      </p:grpSpPr>
      <p:pic>
        <p:nvPicPr>
          <p:cNvPr id="474" name="Google Shape;474;p60" title="9J0A8467 (3).jpg"/>
          <p:cNvPicPr preferRelativeResize="0"/>
          <p:nvPr/>
        </p:nvPicPr>
        <p:blipFill rotWithShape="1">
          <a:blip r:embed="rId2">
            <a:alphaModFix/>
          </a:blip>
          <a:srcRect l="13917" t="12442" r="34210"/>
          <a:stretch/>
        </p:blipFill>
        <p:spPr>
          <a:xfrm>
            <a:off x="1" y="1"/>
            <a:ext cx="6096001" cy="6857996"/>
          </a:xfrm>
          <a:prstGeom prst="rect">
            <a:avLst/>
          </a:prstGeom>
          <a:noFill/>
          <a:ln>
            <a:noFill/>
          </a:ln>
        </p:spPr>
      </p:pic>
      <p:sp>
        <p:nvSpPr>
          <p:cNvPr id="475" name="Google Shape;475;p6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76" name="Google Shape;476;p60"/>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00000"/>
              </a:lnSpc>
              <a:spcBef>
                <a:spcPts val="0"/>
              </a:spcBef>
              <a:spcAft>
                <a:spcPts val="0"/>
              </a:spcAft>
              <a:buClr>
                <a:schemeClr val="dk1"/>
              </a:buClr>
              <a:buSzPts val="1700"/>
              <a:buChar char="●"/>
              <a:defRPr sz="2267">
                <a:solidFill>
                  <a:schemeClr val="dk1"/>
                </a:solidFill>
              </a:defRPr>
            </a:lvl1pPr>
            <a:lvl2pPr marL="1219170" lvl="1" indent="-448722">
              <a:lnSpc>
                <a:spcPct val="100000"/>
              </a:lnSpc>
              <a:spcBef>
                <a:spcPts val="0"/>
              </a:spcBef>
              <a:spcAft>
                <a:spcPts val="0"/>
              </a:spcAft>
              <a:buClr>
                <a:schemeClr val="dk1"/>
              </a:buClr>
              <a:buSzPts val="1700"/>
              <a:buChar char="○"/>
              <a:defRPr sz="2267">
                <a:solidFill>
                  <a:schemeClr val="dk1"/>
                </a:solidFill>
              </a:defRPr>
            </a:lvl2pPr>
            <a:lvl3pPr marL="1828754" lvl="2" indent="-448722">
              <a:lnSpc>
                <a:spcPct val="100000"/>
              </a:lnSpc>
              <a:spcBef>
                <a:spcPts val="0"/>
              </a:spcBef>
              <a:spcAft>
                <a:spcPts val="0"/>
              </a:spcAft>
              <a:buClr>
                <a:schemeClr val="dk1"/>
              </a:buClr>
              <a:buSzPts val="1700"/>
              <a:buChar char="■"/>
              <a:defRPr sz="2267">
                <a:solidFill>
                  <a:schemeClr val="dk1"/>
                </a:solidFill>
              </a:defRPr>
            </a:lvl3pPr>
            <a:lvl4pPr marL="2438339" lvl="3" indent="-448722">
              <a:lnSpc>
                <a:spcPct val="100000"/>
              </a:lnSpc>
              <a:spcBef>
                <a:spcPts val="0"/>
              </a:spcBef>
              <a:spcAft>
                <a:spcPts val="0"/>
              </a:spcAft>
              <a:buClr>
                <a:schemeClr val="dk1"/>
              </a:buClr>
              <a:buSzPts val="1700"/>
              <a:buChar char="●"/>
              <a:defRPr sz="2267">
                <a:solidFill>
                  <a:schemeClr val="dk1"/>
                </a:solidFill>
              </a:defRPr>
            </a:lvl4pPr>
            <a:lvl5pPr marL="3047924" lvl="4" indent="-448722">
              <a:lnSpc>
                <a:spcPct val="100000"/>
              </a:lnSpc>
              <a:spcBef>
                <a:spcPts val="0"/>
              </a:spcBef>
              <a:spcAft>
                <a:spcPts val="0"/>
              </a:spcAft>
              <a:buClr>
                <a:schemeClr val="dk1"/>
              </a:buClr>
              <a:buSzPts val="1700"/>
              <a:buChar char="○"/>
              <a:defRPr sz="2267">
                <a:solidFill>
                  <a:schemeClr val="dk1"/>
                </a:solidFill>
              </a:defRPr>
            </a:lvl5pPr>
            <a:lvl6pPr marL="3657509" lvl="5" indent="-448722">
              <a:lnSpc>
                <a:spcPct val="100000"/>
              </a:lnSpc>
              <a:spcBef>
                <a:spcPts val="0"/>
              </a:spcBef>
              <a:spcAft>
                <a:spcPts val="0"/>
              </a:spcAft>
              <a:buClr>
                <a:schemeClr val="dk1"/>
              </a:buClr>
              <a:buSzPts val="1700"/>
              <a:buChar char="■"/>
              <a:defRPr sz="2267">
                <a:solidFill>
                  <a:schemeClr val="dk1"/>
                </a:solidFill>
              </a:defRPr>
            </a:lvl6pPr>
            <a:lvl7pPr marL="4267093" lvl="6" indent="-448722">
              <a:lnSpc>
                <a:spcPct val="100000"/>
              </a:lnSpc>
              <a:spcBef>
                <a:spcPts val="0"/>
              </a:spcBef>
              <a:spcAft>
                <a:spcPts val="0"/>
              </a:spcAft>
              <a:buClr>
                <a:schemeClr val="dk1"/>
              </a:buClr>
              <a:buSzPts val="1700"/>
              <a:buChar char="●"/>
              <a:defRPr sz="2267">
                <a:solidFill>
                  <a:schemeClr val="dk1"/>
                </a:solidFill>
              </a:defRPr>
            </a:lvl7pPr>
            <a:lvl8pPr marL="4876678" lvl="7" indent="-448722">
              <a:lnSpc>
                <a:spcPct val="100000"/>
              </a:lnSpc>
              <a:spcBef>
                <a:spcPts val="0"/>
              </a:spcBef>
              <a:spcAft>
                <a:spcPts val="0"/>
              </a:spcAft>
              <a:buClr>
                <a:schemeClr val="dk1"/>
              </a:buClr>
              <a:buSzPts val="1700"/>
              <a:buChar char="○"/>
              <a:defRPr sz="2267">
                <a:solidFill>
                  <a:schemeClr val="dk1"/>
                </a:solidFill>
              </a:defRPr>
            </a:lvl8pPr>
            <a:lvl9pPr marL="5486263" lvl="8" indent="-448722">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77" name="Google Shape;477;p60"/>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00000"/>
              </a:lnSpc>
              <a:spcBef>
                <a:spcPts val="0"/>
              </a:spcBef>
              <a:spcAft>
                <a:spcPts val="0"/>
              </a:spcAft>
              <a:buClr>
                <a:schemeClr val="dk1"/>
              </a:buClr>
              <a:buSzPts val="1700"/>
              <a:buChar char="●"/>
              <a:defRPr sz="2267">
                <a:solidFill>
                  <a:schemeClr val="dk1"/>
                </a:solidFill>
              </a:defRPr>
            </a:lvl1pPr>
            <a:lvl2pPr marL="1219170" lvl="1" indent="-448722" algn="r">
              <a:lnSpc>
                <a:spcPct val="100000"/>
              </a:lnSpc>
              <a:spcBef>
                <a:spcPts val="0"/>
              </a:spcBef>
              <a:spcAft>
                <a:spcPts val="0"/>
              </a:spcAft>
              <a:buClr>
                <a:schemeClr val="dk1"/>
              </a:buClr>
              <a:buSzPts val="1700"/>
              <a:buChar char="○"/>
              <a:defRPr sz="2267">
                <a:solidFill>
                  <a:schemeClr val="dk1"/>
                </a:solidFill>
              </a:defRPr>
            </a:lvl2pPr>
            <a:lvl3pPr marL="1828754" lvl="2" indent="-448722" algn="r">
              <a:lnSpc>
                <a:spcPct val="100000"/>
              </a:lnSpc>
              <a:spcBef>
                <a:spcPts val="0"/>
              </a:spcBef>
              <a:spcAft>
                <a:spcPts val="0"/>
              </a:spcAft>
              <a:buClr>
                <a:schemeClr val="dk1"/>
              </a:buClr>
              <a:buSzPts val="1700"/>
              <a:buChar char="■"/>
              <a:defRPr sz="2267">
                <a:solidFill>
                  <a:schemeClr val="dk1"/>
                </a:solidFill>
              </a:defRPr>
            </a:lvl3pPr>
            <a:lvl4pPr marL="2438339" lvl="3" indent="-448722" algn="r">
              <a:lnSpc>
                <a:spcPct val="100000"/>
              </a:lnSpc>
              <a:spcBef>
                <a:spcPts val="0"/>
              </a:spcBef>
              <a:spcAft>
                <a:spcPts val="0"/>
              </a:spcAft>
              <a:buClr>
                <a:schemeClr val="dk1"/>
              </a:buClr>
              <a:buSzPts val="1700"/>
              <a:buChar char="●"/>
              <a:defRPr sz="2267">
                <a:solidFill>
                  <a:schemeClr val="dk1"/>
                </a:solidFill>
              </a:defRPr>
            </a:lvl4pPr>
            <a:lvl5pPr marL="3047924" lvl="4" indent="-448722" algn="r">
              <a:lnSpc>
                <a:spcPct val="100000"/>
              </a:lnSpc>
              <a:spcBef>
                <a:spcPts val="0"/>
              </a:spcBef>
              <a:spcAft>
                <a:spcPts val="0"/>
              </a:spcAft>
              <a:buClr>
                <a:schemeClr val="dk1"/>
              </a:buClr>
              <a:buSzPts val="1700"/>
              <a:buChar char="○"/>
              <a:defRPr sz="2267">
                <a:solidFill>
                  <a:schemeClr val="dk1"/>
                </a:solidFill>
              </a:defRPr>
            </a:lvl5pPr>
            <a:lvl6pPr marL="3657509" lvl="5" indent="-448722" algn="r">
              <a:lnSpc>
                <a:spcPct val="100000"/>
              </a:lnSpc>
              <a:spcBef>
                <a:spcPts val="0"/>
              </a:spcBef>
              <a:spcAft>
                <a:spcPts val="0"/>
              </a:spcAft>
              <a:buClr>
                <a:schemeClr val="dk1"/>
              </a:buClr>
              <a:buSzPts val="1700"/>
              <a:buChar char="■"/>
              <a:defRPr sz="2267">
                <a:solidFill>
                  <a:schemeClr val="dk1"/>
                </a:solidFill>
              </a:defRPr>
            </a:lvl6pPr>
            <a:lvl7pPr marL="4267093" lvl="6" indent="-448722" algn="r">
              <a:lnSpc>
                <a:spcPct val="100000"/>
              </a:lnSpc>
              <a:spcBef>
                <a:spcPts val="0"/>
              </a:spcBef>
              <a:spcAft>
                <a:spcPts val="0"/>
              </a:spcAft>
              <a:buClr>
                <a:schemeClr val="dk1"/>
              </a:buClr>
              <a:buSzPts val="1700"/>
              <a:buChar char="●"/>
              <a:defRPr sz="2267">
                <a:solidFill>
                  <a:schemeClr val="dk1"/>
                </a:solidFill>
              </a:defRPr>
            </a:lvl7pPr>
            <a:lvl8pPr marL="4876678" lvl="7" indent="-448722" algn="r">
              <a:lnSpc>
                <a:spcPct val="100000"/>
              </a:lnSpc>
              <a:spcBef>
                <a:spcPts val="0"/>
              </a:spcBef>
              <a:spcAft>
                <a:spcPts val="0"/>
              </a:spcAft>
              <a:buClr>
                <a:schemeClr val="dk1"/>
              </a:buClr>
              <a:buSzPts val="1700"/>
              <a:buChar char="○"/>
              <a:defRPr sz="2267">
                <a:solidFill>
                  <a:schemeClr val="dk1"/>
                </a:solidFill>
              </a:defRPr>
            </a:lvl8pPr>
            <a:lvl9pPr marL="5486263" lvl="8" indent="-448722" algn="r">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78" name="Google Shape;478;p60"/>
          <p:cNvSpPr txBox="1">
            <a:spLocks noGrp="1"/>
          </p:cNvSpPr>
          <p:nvPr>
            <p:ph type="ctrTitle"/>
          </p:nvPr>
        </p:nvSpPr>
        <p:spPr>
          <a:xfrm>
            <a:off x="6096000" y="125800"/>
            <a:ext cx="60960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pic>
        <p:nvPicPr>
          <p:cNvPr id="479" name="Google Shape;479;p60"/>
          <p:cNvPicPr preferRelativeResize="0"/>
          <p:nvPr/>
        </p:nvPicPr>
        <p:blipFill rotWithShape="1">
          <a:blip r:embed="rId3">
            <a:alphaModFix/>
          </a:blip>
          <a:srcRect t="-10930" b="-10918"/>
          <a:stretch/>
        </p:blipFill>
        <p:spPr>
          <a:xfrm>
            <a:off x="201267" y="6217634"/>
            <a:ext cx="430701" cy="524799"/>
          </a:xfrm>
          <a:prstGeom prst="rect">
            <a:avLst/>
          </a:prstGeom>
          <a:noFill/>
          <a:ln>
            <a:noFill/>
          </a:ln>
        </p:spPr>
      </p:pic>
    </p:spTree>
    <p:extLst>
      <p:ext uri="{BB962C8B-B14F-4D97-AF65-F5344CB8AC3E}">
        <p14:creationId xmlns:p14="http://schemas.microsoft.com/office/powerpoint/2010/main" val="4006691229"/>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Table of Contents - 2 1 1 1 1 2">
  <p:cSld name="Table of Contents - 2 1 1 1 1 2">
    <p:spTree>
      <p:nvGrpSpPr>
        <p:cNvPr id="1" name="Shape 480"/>
        <p:cNvGrpSpPr/>
        <p:nvPr/>
      </p:nvGrpSpPr>
      <p:grpSpPr>
        <a:xfrm>
          <a:off x="0" y="0"/>
          <a:ext cx="0" cy="0"/>
          <a:chOff x="0" y="0"/>
          <a:chExt cx="0" cy="0"/>
        </a:xfrm>
      </p:grpSpPr>
      <p:sp>
        <p:nvSpPr>
          <p:cNvPr id="481" name="Google Shape;481;p6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dk1"/>
                </a:solidFill>
              </a:defRPr>
            </a:lvl1pPr>
            <a:lvl2pPr lvl="1">
              <a:buNone/>
              <a:defRPr>
                <a:solidFill>
                  <a:schemeClr val="dk1"/>
                </a:solidFill>
              </a:defRPr>
            </a:lvl2pPr>
            <a:lvl3pPr lvl="2">
              <a:buNone/>
              <a:defRPr>
                <a:solidFill>
                  <a:schemeClr val="dk1"/>
                </a:solidFill>
              </a:defRPr>
            </a:lvl3pPr>
            <a:lvl4pPr lvl="3">
              <a:buNone/>
              <a:defRPr>
                <a:solidFill>
                  <a:schemeClr val="dk1"/>
                </a:solidFill>
              </a:defRPr>
            </a:lvl4pPr>
            <a:lvl5pPr lvl="4">
              <a:buNone/>
              <a:defRPr>
                <a:solidFill>
                  <a:schemeClr val="dk1"/>
                </a:solidFill>
              </a:defRPr>
            </a:lvl5pPr>
            <a:lvl6pPr lvl="5">
              <a:buNone/>
              <a:defRPr>
                <a:solidFill>
                  <a:schemeClr val="dk1"/>
                </a:solidFill>
              </a:defRPr>
            </a:lvl6pPr>
            <a:lvl7pPr lvl="6">
              <a:buNone/>
              <a:defRPr>
                <a:solidFill>
                  <a:schemeClr val="dk1"/>
                </a:solidFill>
              </a:defRPr>
            </a:lvl7pPr>
            <a:lvl8pPr lvl="7">
              <a:buNone/>
              <a:defRPr>
                <a:solidFill>
                  <a:schemeClr val="dk1"/>
                </a:solidFill>
              </a:defRPr>
            </a:lvl8pPr>
            <a:lvl9pPr lvl="8">
              <a:buNone/>
              <a:defRPr>
                <a:solidFill>
                  <a:schemeClr val="dk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482" name="Google Shape;482;p61"/>
          <p:cNvSpPr txBox="1">
            <a:spLocks noGrp="1"/>
          </p:cNvSpPr>
          <p:nvPr>
            <p:ph type="body" idx="1"/>
          </p:nvPr>
        </p:nvSpPr>
        <p:spPr>
          <a:xfrm>
            <a:off x="6485717" y="1035033"/>
            <a:ext cx="4371600" cy="5550800"/>
          </a:xfrm>
          <a:prstGeom prst="rect">
            <a:avLst/>
          </a:prstGeom>
        </p:spPr>
        <p:txBody>
          <a:bodyPr spcFirstLastPara="1" wrap="square" lIns="91425" tIns="91425" rIns="91425" bIns="91425" anchor="t" anchorCtr="0">
            <a:noAutofit/>
          </a:bodyPr>
          <a:lstStyle>
            <a:lvl1pPr marL="609585" lvl="0" indent="-448722">
              <a:lnSpc>
                <a:spcPct val="100000"/>
              </a:lnSpc>
              <a:spcBef>
                <a:spcPts val="0"/>
              </a:spcBef>
              <a:spcAft>
                <a:spcPts val="0"/>
              </a:spcAft>
              <a:buClr>
                <a:schemeClr val="dk1"/>
              </a:buClr>
              <a:buSzPts val="1700"/>
              <a:buChar char="●"/>
              <a:defRPr sz="2267">
                <a:solidFill>
                  <a:schemeClr val="dk1"/>
                </a:solidFill>
              </a:defRPr>
            </a:lvl1pPr>
            <a:lvl2pPr marL="1219170" lvl="1" indent="-448722">
              <a:lnSpc>
                <a:spcPct val="100000"/>
              </a:lnSpc>
              <a:spcBef>
                <a:spcPts val="0"/>
              </a:spcBef>
              <a:spcAft>
                <a:spcPts val="0"/>
              </a:spcAft>
              <a:buClr>
                <a:schemeClr val="dk1"/>
              </a:buClr>
              <a:buSzPts val="1700"/>
              <a:buChar char="○"/>
              <a:defRPr sz="2267">
                <a:solidFill>
                  <a:schemeClr val="dk1"/>
                </a:solidFill>
              </a:defRPr>
            </a:lvl2pPr>
            <a:lvl3pPr marL="1828754" lvl="2" indent="-448722">
              <a:lnSpc>
                <a:spcPct val="100000"/>
              </a:lnSpc>
              <a:spcBef>
                <a:spcPts val="0"/>
              </a:spcBef>
              <a:spcAft>
                <a:spcPts val="0"/>
              </a:spcAft>
              <a:buClr>
                <a:schemeClr val="dk1"/>
              </a:buClr>
              <a:buSzPts val="1700"/>
              <a:buChar char="■"/>
              <a:defRPr sz="2267">
                <a:solidFill>
                  <a:schemeClr val="dk1"/>
                </a:solidFill>
              </a:defRPr>
            </a:lvl3pPr>
            <a:lvl4pPr marL="2438339" lvl="3" indent="-448722">
              <a:lnSpc>
                <a:spcPct val="100000"/>
              </a:lnSpc>
              <a:spcBef>
                <a:spcPts val="0"/>
              </a:spcBef>
              <a:spcAft>
                <a:spcPts val="0"/>
              </a:spcAft>
              <a:buClr>
                <a:schemeClr val="dk1"/>
              </a:buClr>
              <a:buSzPts val="1700"/>
              <a:buChar char="●"/>
              <a:defRPr sz="2267">
                <a:solidFill>
                  <a:schemeClr val="dk1"/>
                </a:solidFill>
              </a:defRPr>
            </a:lvl4pPr>
            <a:lvl5pPr marL="3047924" lvl="4" indent="-448722">
              <a:lnSpc>
                <a:spcPct val="100000"/>
              </a:lnSpc>
              <a:spcBef>
                <a:spcPts val="0"/>
              </a:spcBef>
              <a:spcAft>
                <a:spcPts val="0"/>
              </a:spcAft>
              <a:buClr>
                <a:schemeClr val="dk1"/>
              </a:buClr>
              <a:buSzPts val="1700"/>
              <a:buChar char="○"/>
              <a:defRPr sz="2267">
                <a:solidFill>
                  <a:schemeClr val="dk1"/>
                </a:solidFill>
              </a:defRPr>
            </a:lvl5pPr>
            <a:lvl6pPr marL="3657509" lvl="5" indent="-448722">
              <a:lnSpc>
                <a:spcPct val="100000"/>
              </a:lnSpc>
              <a:spcBef>
                <a:spcPts val="0"/>
              </a:spcBef>
              <a:spcAft>
                <a:spcPts val="0"/>
              </a:spcAft>
              <a:buClr>
                <a:schemeClr val="dk1"/>
              </a:buClr>
              <a:buSzPts val="1700"/>
              <a:buChar char="■"/>
              <a:defRPr sz="2267">
                <a:solidFill>
                  <a:schemeClr val="dk1"/>
                </a:solidFill>
              </a:defRPr>
            </a:lvl6pPr>
            <a:lvl7pPr marL="4267093" lvl="6" indent="-448722">
              <a:lnSpc>
                <a:spcPct val="100000"/>
              </a:lnSpc>
              <a:spcBef>
                <a:spcPts val="0"/>
              </a:spcBef>
              <a:spcAft>
                <a:spcPts val="0"/>
              </a:spcAft>
              <a:buClr>
                <a:schemeClr val="dk1"/>
              </a:buClr>
              <a:buSzPts val="1700"/>
              <a:buChar char="●"/>
              <a:defRPr sz="2267">
                <a:solidFill>
                  <a:schemeClr val="dk1"/>
                </a:solidFill>
              </a:defRPr>
            </a:lvl7pPr>
            <a:lvl8pPr marL="4876678" lvl="7" indent="-448722">
              <a:lnSpc>
                <a:spcPct val="100000"/>
              </a:lnSpc>
              <a:spcBef>
                <a:spcPts val="0"/>
              </a:spcBef>
              <a:spcAft>
                <a:spcPts val="0"/>
              </a:spcAft>
              <a:buClr>
                <a:schemeClr val="dk1"/>
              </a:buClr>
              <a:buSzPts val="1700"/>
              <a:buChar char="○"/>
              <a:defRPr sz="2267">
                <a:solidFill>
                  <a:schemeClr val="dk1"/>
                </a:solidFill>
              </a:defRPr>
            </a:lvl8pPr>
            <a:lvl9pPr marL="5486263" lvl="8" indent="-448722">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83" name="Google Shape;483;p61"/>
          <p:cNvSpPr txBox="1">
            <a:spLocks noGrp="1"/>
          </p:cNvSpPr>
          <p:nvPr>
            <p:ph type="body" idx="2"/>
          </p:nvPr>
        </p:nvSpPr>
        <p:spPr>
          <a:xfrm>
            <a:off x="10857600" y="1035033"/>
            <a:ext cx="731600" cy="5550800"/>
          </a:xfrm>
          <a:prstGeom prst="rect">
            <a:avLst/>
          </a:prstGeom>
        </p:spPr>
        <p:txBody>
          <a:bodyPr spcFirstLastPara="1" wrap="square" lIns="91425" tIns="91425" rIns="91425" bIns="91425" anchor="t" anchorCtr="0">
            <a:noAutofit/>
          </a:bodyPr>
          <a:lstStyle>
            <a:lvl1pPr marL="609585" lvl="0" indent="-448722" algn="r">
              <a:lnSpc>
                <a:spcPct val="100000"/>
              </a:lnSpc>
              <a:spcBef>
                <a:spcPts val="0"/>
              </a:spcBef>
              <a:spcAft>
                <a:spcPts val="0"/>
              </a:spcAft>
              <a:buClr>
                <a:schemeClr val="dk1"/>
              </a:buClr>
              <a:buSzPts val="1700"/>
              <a:buChar char="●"/>
              <a:defRPr sz="2267">
                <a:solidFill>
                  <a:schemeClr val="dk1"/>
                </a:solidFill>
              </a:defRPr>
            </a:lvl1pPr>
            <a:lvl2pPr marL="1219170" lvl="1" indent="-448722" algn="r">
              <a:lnSpc>
                <a:spcPct val="100000"/>
              </a:lnSpc>
              <a:spcBef>
                <a:spcPts val="0"/>
              </a:spcBef>
              <a:spcAft>
                <a:spcPts val="0"/>
              </a:spcAft>
              <a:buClr>
                <a:schemeClr val="dk1"/>
              </a:buClr>
              <a:buSzPts val="1700"/>
              <a:buChar char="○"/>
              <a:defRPr sz="2267">
                <a:solidFill>
                  <a:schemeClr val="dk1"/>
                </a:solidFill>
              </a:defRPr>
            </a:lvl2pPr>
            <a:lvl3pPr marL="1828754" lvl="2" indent="-448722" algn="r">
              <a:lnSpc>
                <a:spcPct val="100000"/>
              </a:lnSpc>
              <a:spcBef>
                <a:spcPts val="0"/>
              </a:spcBef>
              <a:spcAft>
                <a:spcPts val="0"/>
              </a:spcAft>
              <a:buClr>
                <a:schemeClr val="dk1"/>
              </a:buClr>
              <a:buSzPts val="1700"/>
              <a:buChar char="■"/>
              <a:defRPr sz="2267">
                <a:solidFill>
                  <a:schemeClr val="dk1"/>
                </a:solidFill>
              </a:defRPr>
            </a:lvl3pPr>
            <a:lvl4pPr marL="2438339" lvl="3" indent="-448722" algn="r">
              <a:lnSpc>
                <a:spcPct val="100000"/>
              </a:lnSpc>
              <a:spcBef>
                <a:spcPts val="0"/>
              </a:spcBef>
              <a:spcAft>
                <a:spcPts val="0"/>
              </a:spcAft>
              <a:buClr>
                <a:schemeClr val="dk1"/>
              </a:buClr>
              <a:buSzPts val="1700"/>
              <a:buChar char="●"/>
              <a:defRPr sz="2267">
                <a:solidFill>
                  <a:schemeClr val="dk1"/>
                </a:solidFill>
              </a:defRPr>
            </a:lvl4pPr>
            <a:lvl5pPr marL="3047924" lvl="4" indent="-448722" algn="r">
              <a:lnSpc>
                <a:spcPct val="100000"/>
              </a:lnSpc>
              <a:spcBef>
                <a:spcPts val="0"/>
              </a:spcBef>
              <a:spcAft>
                <a:spcPts val="0"/>
              </a:spcAft>
              <a:buClr>
                <a:schemeClr val="dk1"/>
              </a:buClr>
              <a:buSzPts val="1700"/>
              <a:buChar char="○"/>
              <a:defRPr sz="2267">
                <a:solidFill>
                  <a:schemeClr val="dk1"/>
                </a:solidFill>
              </a:defRPr>
            </a:lvl5pPr>
            <a:lvl6pPr marL="3657509" lvl="5" indent="-448722" algn="r">
              <a:lnSpc>
                <a:spcPct val="100000"/>
              </a:lnSpc>
              <a:spcBef>
                <a:spcPts val="0"/>
              </a:spcBef>
              <a:spcAft>
                <a:spcPts val="0"/>
              </a:spcAft>
              <a:buClr>
                <a:schemeClr val="dk1"/>
              </a:buClr>
              <a:buSzPts val="1700"/>
              <a:buChar char="■"/>
              <a:defRPr sz="2267">
                <a:solidFill>
                  <a:schemeClr val="dk1"/>
                </a:solidFill>
              </a:defRPr>
            </a:lvl6pPr>
            <a:lvl7pPr marL="4267093" lvl="6" indent="-448722" algn="r">
              <a:lnSpc>
                <a:spcPct val="100000"/>
              </a:lnSpc>
              <a:spcBef>
                <a:spcPts val="0"/>
              </a:spcBef>
              <a:spcAft>
                <a:spcPts val="0"/>
              </a:spcAft>
              <a:buClr>
                <a:schemeClr val="dk1"/>
              </a:buClr>
              <a:buSzPts val="1700"/>
              <a:buChar char="●"/>
              <a:defRPr sz="2267">
                <a:solidFill>
                  <a:schemeClr val="dk1"/>
                </a:solidFill>
              </a:defRPr>
            </a:lvl7pPr>
            <a:lvl8pPr marL="4876678" lvl="7" indent="-448722" algn="r">
              <a:lnSpc>
                <a:spcPct val="100000"/>
              </a:lnSpc>
              <a:spcBef>
                <a:spcPts val="0"/>
              </a:spcBef>
              <a:spcAft>
                <a:spcPts val="0"/>
              </a:spcAft>
              <a:buClr>
                <a:schemeClr val="dk1"/>
              </a:buClr>
              <a:buSzPts val="1700"/>
              <a:buChar char="○"/>
              <a:defRPr sz="2267">
                <a:solidFill>
                  <a:schemeClr val="dk1"/>
                </a:solidFill>
              </a:defRPr>
            </a:lvl8pPr>
            <a:lvl9pPr marL="5486263" lvl="8" indent="-448722" algn="r">
              <a:lnSpc>
                <a:spcPct val="100000"/>
              </a:lnSpc>
              <a:spcBef>
                <a:spcPts val="0"/>
              </a:spcBef>
              <a:spcAft>
                <a:spcPts val="0"/>
              </a:spcAft>
              <a:buClr>
                <a:schemeClr val="dk1"/>
              </a:buClr>
              <a:buSzPts val="1700"/>
              <a:buChar char="■"/>
              <a:defRPr sz="2267">
                <a:solidFill>
                  <a:schemeClr val="dk1"/>
                </a:solidFill>
              </a:defRPr>
            </a:lvl9pPr>
          </a:lstStyle>
          <a:p>
            <a:endParaRPr/>
          </a:p>
        </p:txBody>
      </p:sp>
      <p:sp>
        <p:nvSpPr>
          <p:cNvPr id="484" name="Google Shape;484;p61"/>
          <p:cNvSpPr txBox="1">
            <a:spLocks noGrp="1"/>
          </p:cNvSpPr>
          <p:nvPr>
            <p:ph type="ctrTitle"/>
          </p:nvPr>
        </p:nvSpPr>
        <p:spPr>
          <a:xfrm>
            <a:off x="6096000" y="125800"/>
            <a:ext cx="6096000" cy="7052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00AB4E"/>
              </a:buClr>
              <a:buSzPts val="2300"/>
              <a:buNone/>
              <a:defRPr sz="3067">
                <a:solidFill>
                  <a:srgbClr val="00AB4E"/>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Tree>
    <p:extLst>
      <p:ext uri="{BB962C8B-B14F-4D97-AF65-F5344CB8AC3E}">
        <p14:creationId xmlns:p14="http://schemas.microsoft.com/office/powerpoint/2010/main" val="992118104"/>
      </p:ext>
    </p:extLst>
  </p:cSld>
  <p:clrMapOvr>
    <a:masterClrMapping/>
  </p:clrMapOvr>
  <p:extLst>
    <p:ext uri="{DCECCB84-F9BA-43D5-87BE-67443E8EF086}">
      <p15:sldGuideLst xmlns:p15="http://schemas.microsoft.com/office/powerpoint/2012/main">
        <p15:guide id="1" pos="2880">
          <p15:clr>
            <a:srgbClr val="FA7B17"/>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TITLE_3">
  <p:cSld name="TITLE_3">
    <p:spTree>
      <p:nvGrpSpPr>
        <p:cNvPr id="1" name="Shape 485"/>
        <p:cNvGrpSpPr/>
        <p:nvPr/>
      </p:nvGrpSpPr>
      <p:grpSpPr>
        <a:xfrm>
          <a:off x="0" y="0"/>
          <a:ext cx="0" cy="0"/>
          <a:chOff x="0" y="0"/>
          <a:chExt cx="0" cy="0"/>
        </a:xfrm>
      </p:grpSpPr>
      <p:sp>
        <p:nvSpPr>
          <p:cNvPr id="486" name="Google Shape;486;p6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487" name="Google Shape;487;p6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488" name="Google Shape;488;p6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561704542"/>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6_Custom Layout 2">
  <p:cSld name="6_Custom Layout 2">
    <p:spTree>
      <p:nvGrpSpPr>
        <p:cNvPr id="1" name="Shape 489"/>
        <p:cNvGrpSpPr/>
        <p:nvPr/>
      </p:nvGrpSpPr>
      <p:grpSpPr>
        <a:xfrm>
          <a:off x="0" y="0"/>
          <a:ext cx="0" cy="0"/>
          <a:chOff x="0" y="0"/>
          <a:chExt cx="0" cy="0"/>
        </a:xfrm>
      </p:grpSpPr>
      <p:sp>
        <p:nvSpPr>
          <p:cNvPr id="490" name="Google Shape;490;p63"/>
          <p:cNvSpPr>
            <a:spLocks noGrp="1"/>
          </p:cNvSpPr>
          <p:nvPr>
            <p:ph type="pic" idx="2"/>
          </p:nvPr>
        </p:nvSpPr>
        <p:spPr>
          <a:xfrm>
            <a:off x="0" y="0"/>
            <a:ext cx="12192000" cy="6858000"/>
          </a:xfrm>
          <a:prstGeom prst="rect">
            <a:avLst/>
          </a:prstGeom>
          <a:solidFill>
            <a:schemeClr val="lt1"/>
          </a:solidFill>
          <a:ln>
            <a:noFill/>
          </a:ln>
        </p:spPr>
        <p:txBody>
          <a:bodyPr/>
          <a:lstStyle/>
          <a:p>
            <a:endParaRPr lang="en-US"/>
          </a:p>
        </p:txBody>
      </p:sp>
      <p:sp>
        <p:nvSpPr>
          <p:cNvPr id="491" name="Google Shape;491;p63"/>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rmAutofit/>
          </a:bodyPr>
          <a:lstStyle>
            <a:lvl1pPr lvl="0">
              <a:buNone/>
              <a:defRPr sz="1733">
                <a:solidFill>
                  <a:schemeClr val="dk1"/>
                </a:solidFill>
                <a:latin typeface="Poppins"/>
                <a:ea typeface="Poppins"/>
                <a:cs typeface="Poppins"/>
                <a:sym typeface="Poppins"/>
              </a:defRPr>
            </a:lvl1pPr>
            <a:lvl2pPr lvl="1">
              <a:buNone/>
              <a:defRPr sz="1733">
                <a:solidFill>
                  <a:schemeClr val="dk1"/>
                </a:solidFill>
                <a:latin typeface="Poppins"/>
                <a:ea typeface="Poppins"/>
                <a:cs typeface="Poppins"/>
                <a:sym typeface="Poppins"/>
              </a:defRPr>
            </a:lvl2pPr>
            <a:lvl3pPr lvl="2">
              <a:buNone/>
              <a:defRPr sz="1733">
                <a:solidFill>
                  <a:schemeClr val="dk1"/>
                </a:solidFill>
                <a:latin typeface="Poppins"/>
                <a:ea typeface="Poppins"/>
                <a:cs typeface="Poppins"/>
                <a:sym typeface="Poppins"/>
              </a:defRPr>
            </a:lvl3pPr>
            <a:lvl4pPr lvl="3">
              <a:buNone/>
              <a:defRPr sz="1733">
                <a:solidFill>
                  <a:schemeClr val="dk1"/>
                </a:solidFill>
                <a:latin typeface="Poppins"/>
                <a:ea typeface="Poppins"/>
                <a:cs typeface="Poppins"/>
                <a:sym typeface="Poppins"/>
              </a:defRPr>
            </a:lvl4pPr>
            <a:lvl5pPr lvl="4">
              <a:buNone/>
              <a:defRPr sz="1733">
                <a:solidFill>
                  <a:schemeClr val="dk1"/>
                </a:solidFill>
                <a:latin typeface="Poppins"/>
                <a:ea typeface="Poppins"/>
                <a:cs typeface="Poppins"/>
                <a:sym typeface="Poppins"/>
              </a:defRPr>
            </a:lvl5pPr>
            <a:lvl6pPr lvl="5">
              <a:buNone/>
              <a:defRPr sz="1733">
                <a:solidFill>
                  <a:schemeClr val="dk1"/>
                </a:solidFill>
                <a:latin typeface="Poppins"/>
                <a:ea typeface="Poppins"/>
                <a:cs typeface="Poppins"/>
                <a:sym typeface="Poppins"/>
              </a:defRPr>
            </a:lvl6pPr>
            <a:lvl7pPr lvl="6">
              <a:buNone/>
              <a:defRPr sz="1733">
                <a:solidFill>
                  <a:schemeClr val="dk1"/>
                </a:solidFill>
                <a:latin typeface="Poppins"/>
                <a:ea typeface="Poppins"/>
                <a:cs typeface="Poppins"/>
                <a:sym typeface="Poppins"/>
              </a:defRPr>
            </a:lvl7pPr>
            <a:lvl8pPr lvl="7">
              <a:buNone/>
              <a:defRPr sz="1733">
                <a:solidFill>
                  <a:schemeClr val="dk1"/>
                </a:solidFill>
                <a:latin typeface="Poppins"/>
                <a:ea typeface="Poppins"/>
                <a:cs typeface="Poppins"/>
                <a:sym typeface="Poppins"/>
              </a:defRPr>
            </a:lvl8pPr>
            <a:lvl9pPr lvl="8">
              <a:buNone/>
              <a:defRPr sz="1733">
                <a:solidFill>
                  <a:schemeClr val="dk1"/>
                </a:solidFill>
                <a:latin typeface="Poppins"/>
                <a:ea typeface="Poppins"/>
                <a:cs typeface="Poppins"/>
                <a:sym typeface="Poppins"/>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695449320"/>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 preserve="1">
  <p:cSld name="Title Slide (Generic)">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755899"/>
            <a:ext cx="9144000" cy="2387600"/>
          </a:xfrm>
        </p:spPr>
        <p:txBody>
          <a:bodyPr anchor="b"/>
          <a:lstStyle>
            <a:lvl1pPr algn="ctr">
              <a:defRPr sz="6000">
                <a:solidFill>
                  <a:schemeClr val="tx2"/>
                </a:solidFill>
              </a:defRPr>
            </a:lvl1pPr>
          </a:lstStyle>
          <a:p>
            <a:r>
              <a:rPr lang="en-US"/>
              <a:t>Click to edit Master title style</a:t>
            </a:r>
          </a:p>
        </p:txBody>
      </p:sp>
      <p:sp>
        <p:nvSpPr>
          <p:cNvPr id="3" name="Subtitle 2"/>
          <p:cNvSpPr>
            <a:spLocks noGrp="1"/>
          </p:cNvSpPr>
          <p:nvPr>
            <p:ph type="subTitle" idx="1"/>
          </p:nvPr>
        </p:nvSpPr>
        <p:spPr>
          <a:xfrm>
            <a:off x="1524000" y="5169060"/>
            <a:ext cx="9144000" cy="588962"/>
          </a:xfrm>
        </p:spPr>
        <p:txBody>
          <a:bodyPr/>
          <a:lstStyle>
            <a:lvl1pPr marL="0" indent="0" algn="ctr">
              <a:buNone/>
              <a:defRPr sz="2400" b="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Picture 7">
            <a:extLst>
              <a:ext uri="{FF2B5EF4-FFF2-40B4-BE49-F238E27FC236}">
                <a16:creationId xmlns:a16="http://schemas.microsoft.com/office/drawing/2014/main" id="{8CAAC343-C284-B647-91E8-EE2C7944DBE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4614921" y="189360"/>
            <a:ext cx="2962158" cy="2948992"/>
          </a:xfrm>
          <a:prstGeom prst="rect">
            <a:avLst/>
          </a:prstGeom>
        </p:spPr>
      </p:pic>
    </p:spTree>
    <p:extLst>
      <p:ext uri="{BB962C8B-B14F-4D97-AF65-F5344CB8AC3E}">
        <p14:creationId xmlns:p14="http://schemas.microsoft.com/office/powerpoint/2010/main" val="1827544378"/>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 preserve="1">
  <p:cSld name="Title Slide - Three Key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2959100" y="4249737"/>
            <a:ext cx="9144000" cy="1401763"/>
          </a:xfrm>
        </p:spPr>
        <p:txBody>
          <a:bodyPr anchor="b">
            <a:normAutofit/>
          </a:bodyPr>
          <a:lstStyle>
            <a:lvl1pPr algn="ctr">
              <a:defRPr sz="6600" b="1" baseline="0">
                <a:solidFill>
                  <a:schemeClr val="tx2"/>
                </a:solidFill>
              </a:defRPr>
            </a:lvl1pPr>
          </a:lstStyle>
          <a:p>
            <a:r>
              <a:rPr lang="en-US"/>
              <a:t>You Hold the Keys</a:t>
            </a:r>
          </a:p>
        </p:txBody>
      </p:sp>
      <p:sp>
        <p:nvSpPr>
          <p:cNvPr id="3" name="Subtitle 2"/>
          <p:cNvSpPr>
            <a:spLocks noGrp="1"/>
          </p:cNvSpPr>
          <p:nvPr>
            <p:ph type="subTitle" idx="1" hasCustomPrompt="1"/>
          </p:nvPr>
        </p:nvSpPr>
        <p:spPr>
          <a:xfrm>
            <a:off x="2959100" y="5651500"/>
            <a:ext cx="9144000" cy="914400"/>
          </a:xfrm>
        </p:spPr>
        <p:txBody>
          <a:bodyPr>
            <a:noAutofit/>
          </a:bodyPr>
          <a:lstStyle>
            <a:lvl1pPr marL="0" indent="0" algn="ctr">
              <a:buNone/>
              <a:defRPr sz="4000" b="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To Your Transportation Future</a:t>
            </a:r>
          </a:p>
        </p:txBody>
      </p:sp>
      <p:pic>
        <p:nvPicPr>
          <p:cNvPr id="4" name="Picture 3">
            <a:extLst>
              <a:ext uri="{FF2B5EF4-FFF2-40B4-BE49-F238E27FC236}">
                <a16:creationId xmlns:a16="http://schemas.microsoft.com/office/drawing/2014/main" id="{2454500B-262D-09C9-90B1-B5EBE15CEA6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406400" y="4072929"/>
            <a:ext cx="2552700" cy="2541353"/>
          </a:xfrm>
          <a:prstGeom prst="rect">
            <a:avLst/>
          </a:prstGeom>
        </p:spPr>
      </p:pic>
    </p:spTree>
    <p:extLst>
      <p:ext uri="{BB962C8B-B14F-4D97-AF65-F5344CB8AC3E}">
        <p14:creationId xmlns:p14="http://schemas.microsoft.com/office/powerpoint/2010/main" val="15118057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2060831668"/>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600" b="1"/>
            </a:lvl1pPr>
          </a:lstStyle>
          <a:p>
            <a:r>
              <a:rPr lang="en-US"/>
              <a:t>Click to edit Master title style</a:t>
            </a:r>
          </a:p>
        </p:txBody>
      </p:sp>
      <p:sp>
        <p:nvSpPr>
          <p:cNvPr id="3" name="Content Placeholder 2"/>
          <p:cNvSpPr>
            <a:spLocks noGrp="1"/>
          </p:cNvSpPr>
          <p:nvPr>
            <p:ph idx="1"/>
          </p:nvPr>
        </p:nvSpPr>
        <p:spPr/>
        <p:txBody>
          <a:bodyPr/>
          <a:lstStyle>
            <a:lvl1pPr marL="228600" indent="-228600">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buClr>
                <a:schemeClr val="accent1"/>
              </a:buClr>
              <a:buFont typeface="Montserrat" panose="00000500000000000000" pitchFamily="50" charset="0"/>
              <a:buChar char="&gt;"/>
              <a:defRPr>
                <a:latin typeface="Montserrat" panose="00000500000000000000" pitchFamily="50" charset="0"/>
              </a:defRPr>
            </a:lvl2pPr>
            <a:lvl3pPr marL="1143000" indent="-228600">
              <a:buClr>
                <a:schemeClr val="accent1"/>
              </a:buClr>
              <a:buFont typeface="Montserrat" panose="00000500000000000000" pitchFamily="50" charset="0"/>
              <a:buChar char="&gt;"/>
              <a:defRPr>
                <a:latin typeface="Montserrat" panose="00000500000000000000" pitchFamily="50" charset="0"/>
              </a:defRPr>
            </a:lvl3pPr>
            <a:lvl4pPr marL="1600200" indent="-228600">
              <a:buClr>
                <a:schemeClr val="accent1"/>
              </a:buClr>
              <a:buFont typeface="Montserrat" panose="00000500000000000000" pitchFamily="50" charset="0"/>
              <a:buChar char="&gt;"/>
              <a:defRPr>
                <a:latin typeface="Montserrat" panose="00000500000000000000" pitchFamily="50" charset="0"/>
              </a:defRPr>
            </a:lvl4pPr>
            <a:lvl5pPr marL="2057400" indent="-228600">
              <a:buClr>
                <a:schemeClr val="accent1"/>
              </a:buClr>
              <a:buFont typeface="Montserrat" panose="00000500000000000000" pitchFamily="50" charset="0"/>
              <a:buChar char="&gt;"/>
              <a:defRPr>
                <a:latin typeface="Montserrat" panose="00000500000000000000" pitchFamily="50" charset="0"/>
              </a:defRPr>
            </a:lvl5pPr>
          </a:lstStyle>
          <a:p>
            <a:pPr marL="461963" lvl="0" indent="-461963" algn="l" defTabSz="914400" rtl="0" eaLnBrk="1" latinLnBrk="0" hangingPunct="1">
              <a:lnSpc>
                <a:spcPct val="90000"/>
              </a:lnSpc>
              <a:spcBef>
                <a:spcPts val="1000"/>
              </a:spcBef>
              <a:buClr>
                <a:schemeClr val="accent1"/>
              </a:buClr>
              <a:buSzPct val="75000"/>
              <a:buFont typeface="Wingdings 3" panose="05040102010807070707" pitchFamily="18" charset="2"/>
              <a:buChar char=""/>
            </a:pPr>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pic>
        <p:nvPicPr>
          <p:cNvPr id="7" name="Picture 6">
            <a:extLst>
              <a:ext uri="{FF2B5EF4-FFF2-40B4-BE49-F238E27FC236}">
                <a16:creationId xmlns:a16="http://schemas.microsoft.com/office/drawing/2014/main" id="{09BC3FA8-C3FE-8817-1742-CB22E9B8E02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2716368678"/>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600" b="1"/>
            </a:lvl1pPr>
          </a:lstStyle>
          <a:p>
            <a:r>
              <a:rPr lang="en-US"/>
              <a:t>Click to edit Master title style</a:t>
            </a:r>
          </a:p>
        </p:txBody>
      </p:sp>
      <p:sp>
        <p:nvSpPr>
          <p:cNvPr id="3" name="Content Placeholder 2"/>
          <p:cNvSpPr>
            <a:spLocks noGrp="1"/>
          </p:cNvSpPr>
          <p:nvPr>
            <p:ph idx="1"/>
          </p:nvPr>
        </p:nvSpPr>
        <p:spPr/>
        <p:txBody>
          <a:bodyPr/>
          <a:lstStyle>
            <a:lvl1pPr marL="228600" indent="-228600">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buClr>
                <a:schemeClr val="accent1"/>
              </a:buClr>
              <a:buFont typeface="Montserrat" panose="00000500000000000000" pitchFamily="50" charset="0"/>
              <a:buChar char="&gt;"/>
              <a:defRPr>
                <a:latin typeface="Montserrat" panose="00000500000000000000" pitchFamily="50" charset="0"/>
              </a:defRPr>
            </a:lvl2pPr>
            <a:lvl3pPr marL="1143000" indent="-228600">
              <a:buClr>
                <a:schemeClr val="accent1"/>
              </a:buClr>
              <a:buFont typeface="Montserrat" panose="00000500000000000000" pitchFamily="50" charset="0"/>
              <a:buChar char="&gt;"/>
              <a:defRPr>
                <a:latin typeface="Montserrat" panose="00000500000000000000" pitchFamily="50" charset="0"/>
              </a:defRPr>
            </a:lvl3pPr>
            <a:lvl4pPr marL="1600200" indent="-228600">
              <a:buClr>
                <a:schemeClr val="accent1"/>
              </a:buClr>
              <a:buFont typeface="Montserrat" panose="00000500000000000000" pitchFamily="50" charset="0"/>
              <a:buChar char="&gt;"/>
              <a:defRPr>
                <a:latin typeface="Montserrat" panose="00000500000000000000" pitchFamily="50" charset="0"/>
              </a:defRPr>
            </a:lvl4pPr>
            <a:lvl5pPr marL="2057400" indent="-228600">
              <a:buClr>
                <a:schemeClr val="accent1"/>
              </a:buClr>
              <a:buFont typeface="Montserrat" panose="00000500000000000000" pitchFamily="50" charset="0"/>
              <a:buChar char="&gt;"/>
              <a:defRPr>
                <a:latin typeface="Montserrat" panose="00000500000000000000" pitchFamily="50" charset="0"/>
              </a:defRPr>
            </a:lvl5pPr>
          </a:lstStyle>
          <a:p>
            <a:pPr marL="461963" lvl="0" indent="-461963" algn="l" defTabSz="914400" rtl="0" eaLnBrk="1" latinLnBrk="0" hangingPunct="1">
              <a:lnSpc>
                <a:spcPct val="90000"/>
              </a:lnSpc>
              <a:spcBef>
                <a:spcPts val="1000"/>
              </a:spcBef>
              <a:buClr>
                <a:schemeClr val="accent1"/>
              </a:buClr>
              <a:buSzPct val="75000"/>
              <a:buFont typeface="Wingdings 3" panose="05040102010807070707" pitchFamily="18" charset="2"/>
              <a:buChar char=""/>
            </a:pPr>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pic>
        <p:nvPicPr>
          <p:cNvPr id="6" name="Picture 5">
            <a:extLst>
              <a:ext uri="{FF2B5EF4-FFF2-40B4-BE49-F238E27FC236}">
                <a16:creationId xmlns:a16="http://schemas.microsoft.com/office/drawing/2014/main" id="{F8561262-0591-5A39-856A-C163449E9C5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631532920"/>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 No Logo">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lvl1pPr>
          </a:lstStyle>
          <a:p>
            <a:r>
              <a:rPr lang="en-US"/>
              <a:t>Click to edit Master title style</a:t>
            </a:r>
          </a:p>
        </p:txBody>
      </p:sp>
      <p:sp>
        <p:nvSpPr>
          <p:cNvPr id="3" name="Content Placeholder 2"/>
          <p:cNvSpPr>
            <a:spLocks noGrp="1"/>
          </p:cNvSpPr>
          <p:nvPr>
            <p:ph idx="1"/>
          </p:nvPr>
        </p:nvSpPr>
        <p:spPr/>
        <p:txBody>
          <a:bodyPr/>
          <a:lstStyle>
            <a:lvl1pPr marL="228600" indent="-228600">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buClr>
                <a:schemeClr val="accent1"/>
              </a:buClr>
              <a:buFont typeface="Montserrat" panose="00000500000000000000" pitchFamily="50" charset="0"/>
              <a:buChar char="&gt;"/>
              <a:defRPr>
                <a:latin typeface="Montserrat" panose="00000500000000000000" pitchFamily="50" charset="0"/>
              </a:defRPr>
            </a:lvl2pPr>
            <a:lvl3pPr marL="1143000" indent="-228600">
              <a:buClr>
                <a:schemeClr val="accent1"/>
              </a:buClr>
              <a:buFont typeface="Montserrat" panose="00000500000000000000" pitchFamily="50" charset="0"/>
              <a:buChar char="&gt;"/>
              <a:defRPr>
                <a:latin typeface="Montserrat" panose="00000500000000000000" pitchFamily="50" charset="0"/>
              </a:defRPr>
            </a:lvl3pPr>
            <a:lvl4pPr marL="1600200" indent="-228600">
              <a:buClr>
                <a:schemeClr val="accent1"/>
              </a:buClr>
              <a:buFont typeface="Montserrat" panose="00000500000000000000" pitchFamily="50" charset="0"/>
              <a:buChar char="&gt;"/>
              <a:defRPr>
                <a:latin typeface="Montserrat" panose="00000500000000000000" pitchFamily="50" charset="0"/>
              </a:defRPr>
            </a:lvl4pPr>
            <a:lvl5pPr marL="2057400" indent="-228600">
              <a:buClr>
                <a:schemeClr val="accent1"/>
              </a:buClr>
              <a:buFont typeface="Montserrat" panose="00000500000000000000" pitchFamily="50" charset="0"/>
              <a:buChar char="&gt;"/>
              <a:defRPr>
                <a:latin typeface="Montserrat" panose="00000500000000000000" pitchFamily="50" charset="0"/>
              </a:defRPr>
            </a:lvl5pPr>
          </a:lstStyle>
          <a:p>
            <a:pPr marL="461963" lvl="0" indent="-461963" algn="l" defTabSz="914400" rtl="0" eaLnBrk="1" latinLnBrk="0" hangingPunct="1">
              <a:lnSpc>
                <a:spcPct val="90000"/>
              </a:lnSpc>
              <a:spcBef>
                <a:spcPts val="1000"/>
              </a:spcBef>
              <a:buClr>
                <a:schemeClr val="accent1"/>
              </a:buClr>
              <a:buSzPct val="75000"/>
              <a:buFont typeface="Wingdings 3" panose="05040102010807070707" pitchFamily="18" charset="2"/>
              <a:buChar char=""/>
            </a:pPr>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728299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lvl1p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marL="228600" indent="-228600">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buClr>
                <a:schemeClr val="accent1"/>
              </a:buClr>
              <a:buFont typeface="Montserrat" panose="00000500000000000000" pitchFamily="50" charset="0"/>
              <a:buChar char="&gt;"/>
              <a:defRPr>
                <a:latin typeface="Montserrat" panose="00000500000000000000" pitchFamily="50" charset="0"/>
              </a:defRPr>
            </a:lvl2pPr>
            <a:lvl3pPr marL="1143000" indent="-228600">
              <a:buClr>
                <a:schemeClr val="accent1"/>
              </a:buClr>
              <a:buFont typeface="Montserrat" panose="00000500000000000000" pitchFamily="50" charset="0"/>
              <a:buChar char="&gt;"/>
              <a:defRPr>
                <a:latin typeface="Montserrat" panose="00000500000000000000" pitchFamily="50" charset="0"/>
              </a:defRPr>
            </a:lvl3pPr>
            <a:lvl4pPr marL="1600200" indent="-228600">
              <a:buClr>
                <a:schemeClr val="accent1"/>
              </a:buClr>
              <a:buFont typeface="Montserrat" panose="00000500000000000000" pitchFamily="50" charset="0"/>
              <a:buChar char="&gt;"/>
              <a:defRPr>
                <a:latin typeface="Montserrat" panose="00000500000000000000" pitchFamily="50" charset="0"/>
              </a:defRPr>
            </a:lvl4pPr>
            <a:lvl5pPr marL="2057400" indent="-228600">
              <a:buClr>
                <a:schemeClr val="accent1"/>
              </a:buClr>
              <a:buFont typeface="Montserrat" panose="00000500000000000000" pitchFamily="50" charset="0"/>
              <a:buChar char="&gt;"/>
              <a:defRPr>
                <a:latin typeface="Montserrat" panose="00000500000000000000" pitchFamily="50" charset="0"/>
              </a:defRPr>
            </a:lvl5pPr>
          </a:lstStyle>
          <a:p>
            <a:pPr marL="461963" lvl="0" indent="-461963" algn="l" defTabSz="914400" rtl="0" eaLnBrk="1" latinLnBrk="0" hangingPunct="1">
              <a:lnSpc>
                <a:spcPct val="90000"/>
              </a:lnSpc>
              <a:spcBef>
                <a:spcPts val="1000"/>
              </a:spcBef>
              <a:buClr>
                <a:schemeClr val="accent1"/>
              </a:buClr>
              <a:buSzPct val="75000"/>
              <a:buFont typeface="Wingdings 3" panose="05040102010807070707" pitchFamily="18" charset="2"/>
              <a:buChar char=""/>
            </a:pPr>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normAutofit/>
          </a:bodyPr>
          <a:lstStyle>
            <a:lvl1pPr marL="228600" indent="-228600" algn="l" defTabSz="914400" rtl="0" eaLnBrk="1" latinLnBrk="0" hangingPunct="1">
              <a:lnSpc>
                <a:spcPct val="90000"/>
              </a:lnSpc>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lgn="l" defTabSz="914400" rtl="0" eaLnBrk="1" latinLnBrk="0" hangingPunct="1">
              <a:lnSpc>
                <a:spcPct val="90000"/>
              </a:lnSpc>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2pPr>
            <a:lvl3pPr marL="1143000" indent="-228600" algn="l" defTabSz="914400" rtl="0" eaLnBrk="1" latinLnBrk="0" hangingPunct="1">
              <a:lnSpc>
                <a:spcPct val="90000"/>
              </a:lnSpc>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3pPr>
            <a:lvl4pPr marL="1600200" indent="-228600" algn="l" defTabSz="914400" rtl="0" eaLnBrk="1" latinLnBrk="0" hangingPunct="1">
              <a:lnSpc>
                <a:spcPct val="90000"/>
              </a:lnSpc>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4pPr>
            <a:lvl5pPr marL="2057400" indent="-228600" algn="l" defTabSz="914400" rtl="0" eaLnBrk="1" latinLnBrk="0" hangingPunct="1">
              <a:lnSpc>
                <a:spcPct val="90000"/>
              </a:lnSpc>
              <a:buClr>
                <a:schemeClr val="accent1"/>
              </a:buClr>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5pPr>
          </a:lstStyle>
          <a:p>
            <a:pPr marL="461963" lvl="0" indent="-461963" algn="l" defTabSz="914400" rtl="0" eaLnBrk="1" latinLnBrk="0" hangingPunct="1">
              <a:lnSpc>
                <a:spcPct val="90000"/>
              </a:lnSpc>
              <a:spcBef>
                <a:spcPts val="1000"/>
              </a:spcBef>
              <a:buClr>
                <a:schemeClr val="accent1"/>
              </a:buClr>
              <a:buSzPct val="75000"/>
              <a:buFont typeface="Wingdings 3" panose="05040102010807070707" pitchFamily="18" charset="2"/>
              <a:buChar char=""/>
            </a:pPr>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pic>
        <p:nvPicPr>
          <p:cNvPr id="7" name="Picture 6">
            <a:extLst>
              <a:ext uri="{FF2B5EF4-FFF2-40B4-BE49-F238E27FC236}">
                <a16:creationId xmlns:a16="http://schemas.microsoft.com/office/drawing/2014/main" id="{A3CD7F02-1FC0-ADCB-0659-32611F17C8A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215592937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Three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0"/>
            <a:ext cx="10515600" cy="1185705"/>
          </a:xfrm>
        </p:spPr>
        <p:txBody>
          <a:bodyPr>
            <a:normAutofit/>
          </a:bodyPr>
          <a:lstStyle>
            <a:lvl1pPr>
              <a:defRPr sz="3600" b="1"/>
            </a:lvl1pPr>
          </a:lstStyle>
          <a:p>
            <a:r>
              <a:rPr lang="en-US"/>
              <a:t>Click to edit Master title style</a:t>
            </a:r>
          </a:p>
        </p:txBody>
      </p:sp>
      <p:sp>
        <p:nvSpPr>
          <p:cNvPr id="3" name="Content Placeholder 2"/>
          <p:cNvSpPr>
            <a:spLocks noGrp="1"/>
          </p:cNvSpPr>
          <p:nvPr>
            <p:ph sz="half" idx="1"/>
          </p:nvPr>
        </p:nvSpPr>
        <p:spPr>
          <a:xfrm>
            <a:off x="698500" y="2273301"/>
            <a:ext cx="3467100" cy="3403600"/>
          </a:xfrm>
        </p:spPr>
        <p:txBody>
          <a:bodyPr>
            <a:noAutofit/>
          </a:bodyPr>
          <a:lstStyle>
            <a:lvl1pPr marL="2286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1pPr>
            <a:lvl2pPr marL="6858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2pPr>
            <a:lvl3pPr marL="11430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3pPr>
            <a:lvl4pPr marL="16002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4pPr>
            <a:lvl5pPr marL="20574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356100" y="2273301"/>
            <a:ext cx="3465576" cy="3403600"/>
          </a:xfrm>
        </p:spPr>
        <p:txBody>
          <a:bodyPr>
            <a:normAutofit/>
          </a:bodyPr>
          <a:lstStyle>
            <a:lvl1pPr marL="2286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1pPr>
            <a:lvl2pPr marL="6858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2pPr>
            <a:lvl3pPr marL="11430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3pPr>
            <a:lvl4pPr marL="16002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4pPr>
            <a:lvl5pPr marL="20574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9" name="Content Placeholder 3"/>
          <p:cNvSpPr>
            <a:spLocks noGrp="1"/>
          </p:cNvSpPr>
          <p:nvPr>
            <p:ph sz="half" idx="13"/>
          </p:nvPr>
        </p:nvSpPr>
        <p:spPr>
          <a:xfrm>
            <a:off x="8001000" y="2273301"/>
            <a:ext cx="3465576" cy="3403600"/>
          </a:xfrm>
        </p:spPr>
        <p:txBody>
          <a:bodyPr>
            <a:normAutofit/>
          </a:bodyPr>
          <a:lstStyle>
            <a:lvl1pPr marL="2286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1pPr>
            <a:lvl2pPr marL="6858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2pPr>
            <a:lvl3pPr marL="11430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3pPr>
            <a:lvl4pPr marL="16002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4pPr>
            <a:lvl5pPr marL="2057400" indent="-228600" algn="l" defTabSz="914400" rtl="0" eaLnBrk="1" latinLnBrk="0" hangingPunct="1">
              <a:lnSpc>
                <a:spcPct val="90000"/>
              </a:lnSpc>
              <a:buClr>
                <a:schemeClr val="accent1"/>
              </a:buClr>
              <a:buFont typeface="Arial" panose="020B0604020202020204" pitchFamily="34" charset="0"/>
              <a:buChar char="›"/>
              <a:defRPr lang="en-US" sz="2400" kern="1200" dirty="0">
                <a:solidFill>
                  <a:schemeClr val="tx1"/>
                </a:solidFill>
                <a:latin typeface="Montserrat" panose="00000500000000000000" pitchFamily="50" charset="0"/>
                <a:ea typeface="+mn-ea"/>
                <a:cs typeface="+mn-cs"/>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a:extLst>
              <a:ext uri="{FF2B5EF4-FFF2-40B4-BE49-F238E27FC236}">
                <a16:creationId xmlns:a16="http://schemas.microsoft.com/office/drawing/2014/main" id="{0B5B3F24-9676-371D-FF1F-D1932D622F5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3972010115"/>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175"/>
            <a:ext cx="10515600" cy="1158875"/>
          </a:xfrm>
        </p:spPr>
        <p:txBody>
          <a:bodyPr>
            <a:normAutofit/>
          </a:bodyPr>
          <a:lstStyle>
            <a:lvl1pPr>
              <a:defRPr sz="3600" b="1"/>
            </a:lvl1p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lvl1pPr marL="228600" indent="-228600">
              <a:buClr>
                <a:schemeClr val="accent1"/>
              </a:buClr>
              <a:buFont typeface="Arial" panose="020B0604020202020204" pitchFamily="34" charset="0"/>
              <a:buChar char="›"/>
              <a:defRPr/>
            </a:lvl1pPr>
            <a:lvl2pPr marL="685800" indent="-228600">
              <a:buClr>
                <a:schemeClr val="accent1"/>
              </a:buClr>
              <a:buFont typeface="Arial" panose="020B0604020202020204" pitchFamily="34" charset="0"/>
              <a:buChar char="›"/>
              <a:defRPr/>
            </a:lvl2pPr>
            <a:lvl3pPr marL="1143000" indent="-228600">
              <a:buClr>
                <a:schemeClr val="accent1"/>
              </a:buClr>
              <a:buFont typeface="Arial" panose="020B0604020202020204" pitchFamily="34" charset="0"/>
              <a:buChar char="›"/>
              <a:defRPr/>
            </a:lvl3pPr>
            <a:lvl4pPr marL="1600200" indent="-228600">
              <a:buClr>
                <a:schemeClr val="accent1"/>
              </a:buClr>
              <a:buFont typeface="Arial" panose="020B0604020202020204" pitchFamily="34" charset="0"/>
              <a:buChar char="›"/>
              <a:defRPr/>
            </a:lvl4pPr>
            <a:lvl5pPr marL="2057400" indent="-228600">
              <a:buClr>
                <a:schemeClr val="accent1"/>
              </a:buClr>
              <a:buFont typeface="Arial" panose="020B0604020202020204" pitchFamily="34" charset="0"/>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normAutofit/>
          </a:bodyPr>
          <a:lstStyle>
            <a:lvl1pPr marL="228600" indent="-228600" algn="l" defTabSz="914400" rtl="0" eaLnBrk="1" latinLnBrk="0" hangingPunct="1">
              <a:lnSpc>
                <a:spcPct val="90000"/>
              </a:lnSpc>
              <a:buClr>
                <a:schemeClr val="accent1"/>
              </a:buClr>
              <a:buFont typeface="Arial" panose="020B0604020202020204" pitchFamily="34" charset="0"/>
              <a:buChar char="›"/>
              <a:defRPr lang="en-US" sz="2800" kern="1200" dirty="0">
                <a:solidFill>
                  <a:schemeClr val="tx1"/>
                </a:solidFill>
                <a:latin typeface="+mn-lt"/>
                <a:ea typeface="+mn-ea"/>
                <a:cs typeface="+mn-cs"/>
              </a:defRPr>
            </a:lvl1pPr>
            <a:lvl2pPr marL="685800" indent="-228600" algn="l" defTabSz="914400" rtl="0" eaLnBrk="1" latinLnBrk="0" hangingPunct="1">
              <a:lnSpc>
                <a:spcPct val="90000"/>
              </a:lnSpc>
              <a:buClr>
                <a:schemeClr val="accent1"/>
              </a:buClr>
              <a:buFont typeface="Arial" panose="020B0604020202020204" pitchFamily="34" charset="0"/>
              <a:buChar char="›"/>
              <a:defRPr lang="en-US" sz="2800" kern="1200" dirty="0">
                <a:solidFill>
                  <a:schemeClr val="tx1"/>
                </a:solidFill>
                <a:latin typeface="+mn-lt"/>
                <a:ea typeface="+mn-ea"/>
                <a:cs typeface="+mn-cs"/>
              </a:defRPr>
            </a:lvl2pPr>
            <a:lvl3pPr marL="1143000" indent="-228600" algn="l" defTabSz="914400" rtl="0" eaLnBrk="1" latinLnBrk="0" hangingPunct="1">
              <a:lnSpc>
                <a:spcPct val="90000"/>
              </a:lnSpc>
              <a:buClr>
                <a:schemeClr val="accent1"/>
              </a:buClr>
              <a:buFont typeface="Arial" panose="020B0604020202020204" pitchFamily="34" charset="0"/>
              <a:buChar char="›"/>
              <a:defRPr lang="en-US" sz="2800" kern="1200" dirty="0">
                <a:solidFill>
                  <a:schemeClr val="tx1"/>
                </a:solidFill>
                <a:latin typeface="+mn-lt"/>
                <a:ea typeface="+mn-ea"/>
                <a:cs typeface="+mn-cs"/>
              </a:defRPr>
            </a:lvl3pPr>
            <a:lvl4pPr marL="1600200" indent="-228600" algn="l" defTabSz="914400" rtl="0" eaLnBrk="1" latinLnBrk="0" hangingPunct="1">
              <a:lnSpc>
                <a:spcPct val="90000"/>
              </a:lnSpc>
              <a:buClr>
                <a:schemeClr val="accent1"/>
              </a:buClr>
              <a:buFont typeface="Arial" panose="020B0604020202020204" pitchFamily="34" charset="0"/>
              <a:buChar char="›"/>
              <a:defRPr lang="en-US" sz="2800" kern="1200" dirty="0">
                <a:solidFill>
                  <a:schemeClr val="tx1"/>
                </a:solidFill>
                <a:latin typeface="+mn-lt"/>
                <a:ea typeface="+mn-ea"/>
                <a:cs typeface="+mn-cs"/>
              </a:defRPr>
            </a:lvl4pPr>
            <a:lvl5pPr marL="2057400" indent="-228600" algn="l" defTabSz="914400" rtl="0" eaLnBrk="1" latinLnBrk="0" hangingPunct="1">
              <a:lnSpc>
                <a:spcPct val="90000"/>
              </a:lnSpc>
              <a:buClr>
                <a:schemeClr val="accent1"/>
              </a:buClr>
              <a:buFont typeface="Arial" panose="020B0604020202020204" pitchFamily="34" charset="0"/>
              <a:buChar char="›"/>
              <a:defRPr lang="en-US" sz="2800" kern="1200" dirty="0">
                <a:solidFill>
                  <a:schemeClr val="tx1"/>
                </a:solidFill>
                <a:latin typeface="+mn-lt"/>
                <a:ea typeface="+mn-ea"/>
                <a:cs typeface="+mn-cs"/>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pic>
        <p:nvPicPr>
          <p:cNvPr id="9" name="Picture 8">
            <a:extLst>
              <a:ext uri="{FF2B5EF4-FFF2-40B4-BE49-F238E27FC236}">
                <a16:creationId xmlns:a16="http://schemas.microsoft.com/office/drawing/2014/main" id="{5A1D1DF9-A603-AF15-5916-8995F79814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112813430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927600" y="1435100"/>
            <a:ext cx="6427788" cy="4864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1435100"/>
            <a:ext cx="3960812" cy="48641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8" name="Title Placeholder 1"/>
          <p:cNvSpPr>
            <a:spLocks noGrp="1"/>
          </p:cNvSpPr>
          <p:nvPr>
            <p:ph type="title"/>
          </p:nvPr>
        </p:nvSpPr>
        <p:spPr>
          <a:xfrm>
            <a:off x="838200" y="0"/>
            <a:ext cx="10515600" cy="1185705"/>
          </a:xfrm>
          <a:prstGeom prst="rect">
            <a:avLst/>
          </a:prstGeom>
        </p:spPr>
        <p:txBody>
          <a:bodyPr vert="horz" lIns="91440" tIns="45720" rIns="91440" bIns="45720" rtlCol="0" anchor="ctr">
            <a:normAutofit/>
          </a:bodyPr>
          <a:lstStyle>
            <a:lvl1pPr>
              <a:defRPr sz="3600" b="1"/>
            </a:lvl1pPr>
          </a:lstStyle>
          <a:p>
            <a:r>
              <a:rPr lang="en-US"/>
              <a:t>Click to edit Master title style</a:t>
            </a:r>
          </a:p>
        </p:txBody>
      </p:sp>
    </p:spTree>
    <p:extLst>
      <p:ext uri="{BB962C8B-B14F-4D97-AF65-F5344CB8AC3E}">
        <p14:creationId xmlns:p14="http://schemas.microsoft.com/office/powerpoint/2010/main" val="275190903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1844697"/>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userDrawn="1">
  <p:cSld name="6_Title Slide">
    <p:bg>
      <p:bgPr>
        <a:solidFill>
          <a:schemeClr val="bg1"/>
        </a:solidFill>
        <a:effectLst/>
      </p:bgPr>
    </p:bg>
    <p:spTree>
      <p:nvGrpSpPr>
        <p:cNvPr id="1" name=""/>
        <p:cNvGrpSpPr/>
        <p:nvPr/>
      </p:nvGrpSpPr>
      <p:grpSpPr>
        <a:xfrm>
          <a:off x="0" y="0"/>
          <a:ext cx="0" cy="0"/>
          <a:chOff x="0" y="0"/>
          <a:chExt cx="0" cy="0"/>
        </a:xfrm>
      </p:grpSpPr>
      <p:pic>
        <p:nvPicPr>
          <p:cNvPr id="18" name="Picture 1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258962">
            <a:off x="-89864" y="2221906"/>
            <a:ext cx="12287311" cy="8200023"/>
          </a:xfrm>
          <a:prstGeom prst="rect">
            <a:avLst/>
          </a:prstGeom>
        </p:spPr>
      </p:pic>
      <p:sp>
        <p:nvSpPr>
          <p:cNvPr id="8" name="Flowchart: Stored Data 7"/>
          <p:cNvSpPr/>
          <p:nvPr userDrawn="1"/>
        </p:nvSpPr>
        <p:spPr>
          <a:xfrm rot="5400000">
            <a:off x="3684954" y="-3543300"/>
            <a:ext cx="4800600" cy="12192000"/>
          </a:xfrm>
          <a:prstGeom prst="flowChartOnlineStorage">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4" name="Date Placeholder 3"/>
          <p:cNvSpPr>
            <a:spLocks noGrp="1"/>
          </p:cNvSpPr>
          <p:nvPr>
            <p:ph type="dt" sz="half" idx="10"/>
          </p:nvPr>
        </p:nvSpPr>
        <p:spPr>
          <a:xfrm>
            <a:off x="9182100" y="197598"/>
            <a:ext cx="2844800" cy="365125"/>
          </a:xfrm>
        </p:spPr>
        <p:txBody>
          <a:bodyPr/>
          <a:lstStyle>
            <a:lvl1pPr algn="r">
              <a:defRPr sz="1800">
                <a:latin typeface="+mn-lt"/>
              </a:defRPr>
            </a:lvl1pPr>
          </a:lstStyle>
          <a:p>
            <a:endParaRPr lang="en-US"/>
          </a:p>
        </p:txBody>
      </p:sp>
      <p:sp>
        <p:nvSpPr>
          <p:cNvPr id="6" name="Slide Number Placeholder 5"/>
          <p:cNvSpPr>
            <a:spLocks noGrp="1"/>
          </p:cNvSpPr>
          <p:nvPr>
            <p:ph type="sldNum" sz="quarter" idx="12"/>
          </p:nvPr>
        </p:nvSpPr>
        <p:spPr>
          <a:xfrm>
            <a:off x="8610600" y="6492875"/>
            <a:ext cx="2743200" cy="365125"/>
          </a:xfrm>
          <a:prstGeom prst="rect">
            <a:avLst/>
          </a:prstGeom>
        </p:spPr>
        <p:txBody>
          <a:bodyPr/>
          <a:lstStyle/>
          <a:p>
            <a:fld id="{248CBD5F-2F4B-410A-B5AD-CB23E33F0A11}" type="slidenum">
              <a:rPr lang="en-US" smtClean="0"/>
              <a:t>‹#›</a:t>
            </a:fld>
            <a:endParaRPr lang="en-US"/>
          </a:p>
        </p:txBody>
      </p:sp>
      <p:sp>
        <p:nvSpPr>
          <p:cNvPr id="9" name="Rectangle 8"/>
          <p:cNvSpPr/>
          <p:nvPr/>
        </p:nvSpPr>
        <p:spPr>
          <a:xfrm>
            <a:off x="0" y="1"/>
            <a:ext cx="12192000" cy="1828800"/>
          </a:xfrm>
          <a:prstGeom prst="rect">
            <a:avLst/>
          </a:prstGeom>
          <a:solidFill>
            <a:srgbClr val="1F355E"/>
          </a:solidFill>
          <a:ln>
            <a:noFill/>
          </a:ln>
          <a:effectLst>
            <a:outerShdw blurRad="127000" dist="254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9" name="Picture 18"/>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4788675" y="80603"/>
            <a:ext cx="2601050" cy="2581994"/>
          </a:xfrm>
          <a:prstGeom prst="rect">
            <a:avLst/>
          </a:prstGeom>
        </p:spPr>
      </p:pic>
      <p:grpSp>
        <p:nvGrpSpPr>
          <p:cNvPr id="20" name="Group 19"/>
          <p:cNvGrpSpPr/>
          <p:nvPr userDrawn="1"/>
        </p:nvGrpSpPr>
        <p:grpSpPr>
          <a:xfrm>
            <a:off x="-1570" y="6671622"/>
            <a:ext cx="12200468" cy="186378"/>
            <a:chOff x="-1570" y="6671622"/>
            <a:chExt cx="12200468" cy="186378"/>
          </a:xfrm>
          <a:effectLst>
            <a:outerShdw blurRad="63500" dist="12700" dir="16200000" rotWithShape="0">
              <a:prstClr val="black">
                <a:alpha val="30000"/>
              </a:prstClr>
            </a:outerShdw>
          </a:effectLst>
        </p:grpSpPr>
        <p:sp>
          <p:nvSpPr>
            <p:cNvPr id="21" name="Rectangle 20"/>
            <p:cNvSpPr/>
            <p:nvPr userDrawn="1"/>
          </p:nvSpPr>
          <p:spPr>
            <a:xfrm>
              <a:off x="-1570" y="6671622"/>
              <a:ext cx="2050163" cy="186378"/>
            </a:xfrm>
            <a:prstGeom prst="rect">
              <a:avLst/>
            </a:prstGeom>
            <a:solidFill>
              <a:srgbClr val="66339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p:cNvSpPr/>
            <p:nvPr userDrawn="1"/>
          </p:nvSpPr>
          <p:spPr>
            <a:xfrm>
              <a:off x="2026205" y="6671622"/>
              <a:ext cx="2050163" cy="186378"/>
            </a:xfrm>
            <a:prstGeom prst="rect">
              <a:avLst/>
            </a:prstGeom>
            <a:solidFill>
              <a:srgbClr val="CC333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userDrawn="1"/>
          </p:nvSpPr>
          <p:spPr>
            <a:xfrm>
              <a:off x="4053980" y="6671622"/>
              <a:ext cx="2050163" cy="186378"/>
            </a:xfrm>
            <a:prstGeom prst="rect">
              <a:avLst/>
            </a:prstGeom>
            <a:solidFill>
              <a:srgbClr val="00999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p:nvPr userDrawn="1"/>
          </p:nvSpPr>
          <p:spPr>
            <a:xfrm>
              <a:off x="6085565" y="6671622"/>
              <a:ext cx="2050163" cy="186378"/>
            </a:xfrm>
            <a:prstGeom prst="rect">
              <a:avLst/>
            </a:prstGeom>
            <a:solidFill>
              <a:srgbClr val="00993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userDrawn="1"/>
          </p:nvSpPr>
          <p:spPr>
            <a:xfrm>
              <a:off x="8117150" y="6671622"/>
              <a:ext cx="2050163" cy="186378"/>
            </a:xfrm>
            <a:prstGeom prst="rect">
              <a:avLst/>
            </a:prstGeom>
            <a:solidFill>
              <a:srgbClr val="F3760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p:cNvSpPr/>
            <p:nvPr userDrawn="1"/>
          </p:nvSpPr>
          <p:spPr>
            <a:xfrm>
              <a:off x="10148735" y="6671622"/>
              <a:ext cx="2050163" cy="186378"/>
            </a:xfrm>
            <a:prstGeom prst="rect">
              <a:avLst/>
            </a:prstGeom>
            <a:solidFill>
              <a:srgbClr val="FFE11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126399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44.xml"/><Relationship Id="rId21" Type="http://schemas.openxmlformats.org/officeDocument/2006/relationships/slideLayout" Target="../slideLayouts/slideLayout39.xml"/><Relationship Id="rId42" Type="http://schemas.openxmlformats.org/officeDocument/2006/relationships/slideLayout" Target="../slideLayouts/slideLayout60.xml"/><Relationship Id="rId47" Type="http://schemas.openxmlformats.org/officeDocument/2006/relationships/slideLayout" Target="../slideLayouts/slideLayout65.xml"/><Relationship Id="rId63" Type="http://schemas.openxmlformats.org/officeDocument/2006/relationships/slideLayout" Target="../slideLayouts/slideLayout81.xml"/><Relationship Id="rId68" Type="http://schemas.openxmlformats.org/officeDocument/2006/relationships/slideLayout" Target="../slideLayouts/slideLayout86.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9" Type="http://schemas.openxmlformats.org/officeDocument/2006/relationships/slideLayout" Target="../slideLayouts/slideLayout47.xml"/><Relationship Id="rId11" Type="http://schemas.openxmlformats.org/officeDocument/2006/relationships/slideLayout" Target="../slideLayouts/slideLayout29.xml"/><Relationship Id="rId24" Type="http://schemas.openxmlformats.org/officeDocument/2006/relationships/slideLayout" Target="../slideLayouts/slideLayout42.xml"/><Relationship Id="rId32" Type="http://schemas.openxmlformats.org/officeDocument/2006/relationships/slideLayout" Target="../slideLayouts/slideLayout50.xml"/><Relationship Id="rId37" Type="http://schemas.openxmlformats.org/officeDocument/2006/relationships/slideLayout" Target="../slideLayouts/slideLayout55.xml"/><Relationship Id="rId40" Type="http://schemas.openxmlformats.org/officeDocument/2006/relationships/slideLayout" Target="../slideLayouts/slideLayout58.xml"/><Relationship Id="rId45" Type="http://schemas.openxmlformats.org/officeDocument/2006/relationships/slideLayout" Target="../slideLayouts/slideLayout63.xml"/><Relationship Id="rId53" Type="http://schemas.openxmlformats.org/officeDocument/2006/relationships/slideLayout" Target="../slideLayouts/slideLayout71.xml"/><Relationship Id="rId58" Type="http://schemas.openxmlformats.org/officeDocument/2006/relationships/slideLayout" Target="../slideLayouts/slideLayout76.xml"/><Relationship Id="rId66" Type="http://schemas.openxmlformats.org/officeDocument/2006/relationships/slideLayout" Target="../slideLayouts/slideLayout84.xml"/><Relationship Id="rId5" Type="http://schemas.openxmlformats.org/officeDocument/2006/relationships/slideLayout" Target="../slideLayouts/slideLayout23.xml"/><Relationship Id="rId61" Type="http://schemas.openxmlformats.org/officeDocument/2006/relationships/slideLayout" Target="../slideLayouts/slideLayout79.xml"/><Relationship Id="rId19" Type="http://schemas.openxmlformats.org/officeDocument/2006/relationships/slideLayout" Target="../slideLayouts/slideLayout37.xml"/><Relationship Id="rId14" Type="http://schemas.openxmlformats.org/officeDocument/2006/relationships/slideLayout" Target="../slideLayouts/slideLayout32.xml"/><Relationship Id="rId22" Type="http://schemas.openxmlformats.org/officeDocument/2006/relationships/slideLayout" Target="../slideLayouts/slideLayout40.xml"/><Relationship Id="rId27" Type="http://schemas.openxmlformats.org/officeDocument/2006/relationships/slideLayout" Target="../slideLayouts/slideLayout45.xml"/><Relationship Id="rId30" Type="http://schemas.openxmlformats.org/officeDocument/2006/relationships/slideLayout" Target="../slideLayouts/slideLayout48.xml"/><Relationship Id="rId35" Type="http://schemas.openxmlformats.org/officeDocument/2006/relationships/slideLayout" Target="../slideLayouts/slideLayout53.xml"/><Relationship Id="rId43" Type="http://schemas.openxmlformats.org/officeDocument/2006/relationships/slideLayout" Target="../slideLayouts/slideLayout61.xml"/><Relationship Id="rId48" Type="http://schemas.openxmlformats.org/officeDocument/2006/relationships/slideLayout" Target="../slideLayouts/slideLayout66.xml"/><Relationship Id="rId56" Type="http://schemas.openxmlformats.org/officeDocument/2006/relationships/slideLayout" Target="../slideLayouts/slideLayout74.xml"/><Relationship Id="rId64" Type="http://schemas.openxmlformats.org/officeDocument/2006/relationships/slideLayout" Target="../slideLayouts/slideLayout82.xml"/><Relationship Id="rId69" Type="http://schemas.openxmlformats.org/officeDocument/2006/relationships/theme" Target="../theme/theme2.xml"/><Relationship Id="rId8" Type="http://schemas.openxmlformats.org/officeDocument/2006/relationships/slideLayout" Target="../slideLayouts/slideLayout26.xml"/><Relationship Id="rId51" Type="http://schemas.openxmlformats.org/officeDocument/2006/relationships/slideLayout" Target="../slideLayouts/slideLayout69.xml"/><Relationship Id="rId3" Type="http://schemas.openxmlformats.org/officeDocument/2006/relationships/slideLayout" Target="../slideLayouts/slideLayout21.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5" Type="http://schemas.openxmlformats.org/officeDocument/2006/relationships/slideLayout" Target="../slideLayouts/slideLayout43.xml"/><Relationship Id="rId33" Type="http://schemas.openxmlformats.org/officeDocument/2006/relationships/slideLayout" Target="../slideLayouts/slideLayout51.xml"/><Relationship Id="rId38" Type="http://schemas.openxmlformats.org/officeDocument/2006/relationships/slideLayout" Target="../slideLayouts/slideLayout56.xml"/><Relationship Id="rId46" Type="http://schemas.openxmlformats.org/officeDocument/2006/relationships/slideLayout" Target="../slideLayouts/slideLayout64.xml"/><Relationship Id="rId59" Type="http://schemas.openxmlformats.org/officeDocument/2006/relationships/slideLayout" Target="../slideLayouts/slideLayout77.xml"/><Relationship Id="rId67" Type="http://schemas.openxmlformats.org/officeDocument/2006/relationships/slideLayout" Target="../slideLayouts/slideLayout85.xml"/><Relationship Id="rId20" Type="http://schemas.openxmlformats.org/officeDocument/2006/relationships/slideLayout" Target="../slideLayouts/slideLayout38.xml"/><Relationship Id="rId41" Type="http://schemas.openxmlformats.org/officeDocument/2006/relationships/slideLayout" Target="../slideLayouts/slideLayout59.xml"/><Relationship Id="rId54" Type="http://schemas.openxmlformats.org/officeDocument/2006/relationships/slideLayout" Target="../slideLayouts/slideLayout72.xml"/><Relationship Id="rId62" Type="http://schemas.openxmlformats.org/officeDocument/2006/relationships/slideLayout" Target="../slideLayouts/slideLayout8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28" Type="http://schemas.openxmlformats.org/officeDocument/2006/relationships/slideLayout" Target="../slideLayouts/slideLayout46.xml"/><Relationship Id="rId36" Type="http://schemas.openxmlformats.org/officeDocument/2006/relationships/slideLayout" Target="../slideLayouts/slideLayout54.xml"/><Relationship Id="rId49" Type="http://schemas.openxmlformats.org/officeDocument/2006/relationships/slideLayout" Target="../slideLayouts/slideLayout67.xml"/><Relationship Id="rId57" Type="http://schemas.openxmlformats.org/officeDocument/2006/relationships/slideLayout" Target="../slideLayouts/slideLayout75.xml"/><Relationship Id="rId10" Type="http://schemas.openxmlformats.org/officeDocument/2006/relationships/slideLayout" Target="../slideLayouts/slideLayout28.xml"/><Relationship Id="rId31" Type="http://schemas.openxmlformats.org/officeDocument/2006/relationships/slideLayout" Target="../slideLayouts/slideLayout49.xml"/><Relationship Id="rId44" Type="http://schemas.openxmlformats.org/officeDocument/2006/relationships/slideLayout" Target="../slideLayouts/slideLayout62.xml"/><Relationship Id="rId52" Type="http://schemas.openxmlformats.org/officeDocument/2006/relationships/slideLayout" Target="../slideLayouts/slideLayout70.xml"/><Relationship Id="rId60" Type="http://schemas.openxmlformats.org/officeDocument/2006/relationships/slideLayout" Target="../slideLayouts/slideLayout78.xml"/><Relationship Id="rId65" Type="http://schemas.openxmlformats.org/officeDocument/2006/relationships/slideLayout" Target="../slideLayouts/slideLayout83.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9" Type="http://schemas.openxmlformats.org/officeDocument/2006/relationships/slideLayout" Target="../slideLayouts/slideLayout57.xml"/><Relationship Id="rId34" Type="http://schemas.openxmlformats.org/officeDocument/2006/relationships/slideLayout" Target="../slideLayouts/slideLayout52.xml"/><Relationship Id="rId50" Type="http://schemas.openxmlformats.org/officeDocument/2006/relationships/slideLayout" Target="../slideLayouts/slideLayout68.xml"/><Relationship Id="rId55" Type="http://schemas.openxmlformats.org/officeDocument/2006/relationships/slideLayout" Target="../slideLayouts/slideLayout7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99.xml"/><Relationship Id="rId18" Type="http://schemas.openxmlformats.org/officeDocument/2006/relationships/slideLayout" Target="../slideLayouts/slideLayout104.xml"/><Relationship Id="rId26" Type="http://schemas.openxmlformats.org/officeDocument/2006/relationships/slideLayout" Target="../slideLayouts/slideLayout112.xml"/><Relationship Id="rId39" Type="http://schemas.openxmlformats.org/officeDocument/2006/relationships/slideLayout" Target="../slideLayouts/slideLayout125.xml"/><Relationship Id="rId21" Type="http://schemas.openxmlformats.org/officeDocument/2006/relationships/slideLayout" Target="../slideLayouts/slideLayout107.xml"/><Relationship Id="rId34" Type="http://schemas.openxmlformats.org/officeDocument/2006/relationships/slideLayout" Target="../slideLayouts/slideLayout120.xml"/><Relationship Id="rId42" Type="http://schemas.openxmlformats.org/officeDocument/2006/relationships/slideLayout" Target="../slideLayouts/slideLayout128.xml"/><Relationship Id="rId47" Type="http://schemas.openxmlformats.org/officeDocument/2006/relationships/slideLayout" Target="../slideLayouts/slideLayout133.xml"/><Relationship Id="rId50" Type="http://schemas.openxmlformats.org/officeDocument/2006/relationships/slideLayout" Target="../slideLayouts/slideLayout136.xml"/><Relationship Id="rId55" Type="http://schemas.openxmlformats.org/officeDocument/2006/relationships/slideLayout" Target="../slideLayouts/slideLayout141.xml"/><Relationship Id="rId63" Type="http://schemas.openxmlformats.org/officeDocument/2006/relationships/theme" Target="../theme/theme3.xml"/><Relationship Id="rId7" Type="http://schemas.openxmlformats.org/officeDocument/2006/relationships/slideLayout" Target="../slideLayouts/slideLayout93.xml"/><Relationship Id="rId2" Type="http://schemas.openxmlformats.org/officeDocument/2006/relationships/slideLayout" Target="../slideLayouts/slideLayout88.xml"/><Relationship Id="rId16" Type="http://schemas.openxmlformats.org/officeDocument/2006/relationships/slideLayout" Target="../slideLayouts/slideLayout102.xml"/><Relationship Id="rId29" Type="http://schemas.openxmlformats.org/officeDocument/2006/relationships/slideLayout" Target="../slideLayouts/slideLayout115.xml"/><Relationship Id="rId11" Type="http://schemas.openxmlformats.org/officeDocument/2006/relationships/slideLayout" Target="../slideLayouts/slideLayout97.xml"/><Relationship Id="rId24" Type="http://schemas.openxmlformats.org/officeDocument/2006/relationships/slideLayout" Target="../slideLayouts/slideLayout110.xml"/><Relationship Id="rId32" Type="http://schemas.openxmlformats.org/officeDocument/2006/relationships/slideLayout" Target="../slideLayouts/slideLayout118.xml"/><Relationship Id="rId37" Type="http://schemas.openxmlformats.org/officeDocument/2006/relationships/slideLayout" Target="../slideLayouts/slideLayout123.xml"/><Relationship Id="rId40" Type="http://schemas.openxmlformats.org/officeDocument/2006/relationships/slideLayout" Target="../slideLayouts/slideLayout126.xml"/><Relationship Id="rId45" Type="http://schemas.openxmlformats.org/officeDocument/2006/relationships/slideLayout" Target="../slideLayouts/slideLayout131.xml"/><Relationship Id="rId53" Type="http://schemas.openxmlformats.org/officeDocument/2006/relationships/slideLayout" Target="../slideLayouts/slideLayout139.xml"/><Relationship Id="rId58" Type="http://schemas.openxmlformats.org/officeDocument/2006/relationships/slideLayout" Target="../slideLayouts/slideLayout144.xml"/><Relationship Id="rId5" Type="http://schemas.openxmlformats.org/officeDocument/2006/relationships/slideLayout" Target="../slideLayouts/slideLayout91.xml"/><Relationship Id="rId61" Type="http://schemas.openxmlformats.org/officeDocument/2006/relationships/slideLayout" Target="../slideLayouts/slideLayout147.xml"/><Relationship Id="rId19" Type="http://schemas.openxmlformats.org/officeDocument/2006/relationships/slideLayout" Target="../slideLayouts/slideLayout105.xml"/><Relationship Id="rId14" Type="http://schemas.openxmlformats.org/officeDocument/2006/relationships/slideLayout" Target="../slideLayouts/slideLayout100.xml"/><Relationship Id="rId22" Type="http://schemas.openxmlformats.org/officeDocument/2006/relationships/slideLayout" Target="../slideLayouts/slideLayout108.xml"/><Relationship Id="rId27" Type="http://schemas.openxmlformats.org/officeDocument/2006/relationships/slideLayout" Target="../slideLayouts/slideLayout113.xml"/><Relationship Id="rId30" Type="http://schemas.openxmlformats.org/officeDocument/2006/relationships/slideLayout" Target="../slideLayouts/slideLayout116.xml"/><Relationship Id="rId35" Type="http://schemas.openxmlformats.org/officeDocument/2006/relationships/slideLayout" Target="../slideLayouts/slideLayout121.xml"/><Relationship Id="rId43" Type="http://schemas.openxmlformats.org/officeDocument/2006/relationships/slideLayout" Target="../slideLayouts/slideLayout129.xml"/><Relationship Id="rId48" Type="http://schemas.openxmlformats.org/officeDocument/2006/relationships/slideLayout" Target="../slideLayouts/slideLayout134.xml"/><Relationship Id="rId56" Type="http://schemas.openxmlformats.org/officeDocument/2006/relationships/slideLayout" Target="../slideLayouts/slideLayout142.xml"/><Relationship Id="rId8" Type="http://schemas.openxmlformats.org/officeDocument/2006/relationships/slideLayout" Target="../slideLayouts/slideLayout94.xml"/><Relationship Id="rId51" Type="http://schemas.openxmlformats.org/officeDocument/2006/relationships/slideLayout" Target="../slideLayouts/slideLayout137.xml"/><Relationship Id="rId3" Type="http://schemas.openxmlformats.org/officeDocument/2006/relationships/slideLayout" Target="../slideLayouts/slideLayout89.xml"/><Relationship Id="rId12" Type="http://schemas.openxmlformats.org/officeDocument/2006/relationships/slideLayout" Target="../slideLayouts/slideLayout98.xml"/><Relationship Id="rId17" Type="http://schemas.openxmlformats.org/officeDocument/2006/relationships/slideLayout" Target="../slideLayouts/slideLayout103.xml"/><Relationship Id="rId25" Type="http://schemas.openxmlformats.org/officeDocument/2006/relationships/slideLayout" Target="../slideLayouts/slideLayout111.xml"/><Relationship Id="rId33" Type="http://schemas.openxmlformats.org/officeDocument/2006/relationships/slideLayout" Target="../slideLayouts/slideLayout119.xml"/><Relationship Id="rId38" Type="http://schemas.openxmlformats.org/officeDocument/2006/relationships/slideLayout" Target="../slideLayouts/slideLayout124.xml"/><Relationship Id="rId46" Type="http://schemas.openxmlformats.org/officeDocument/2006/relationships/slideLayout" Target="../slideLayouts/slideLayout132.xml"/><Relationship Id="rId59" Type="http://schemas.openxmlformats.org/officeDocument/2006/relationships/slideLayout" Target="../slideLayouts/slideLayout145.xml"/><Relationship Id="rId20" Type="http://schemas.openxmlformats.org/officeDocument/2006/relationships/slideLayout" Target="../slideLayouts/slideLayout106.xml"/><Relationship Id="rId41" Type="http://schemas.openxmlformats.org/officeDocument/2006/relationships/slideLayout" Target="../slideLayouts/slideLayout127.xml"/><Relationship Id="rId54" Type="http://schemas.openxmlformats.org/officeDocument/2006/relationships/slideLayout" Target="../slideLayouts/slideLayout140.xml"/><Relationship Id="rId62" Type="http://schemas.openxmlformats.org/officeDocument/2006/relationships/slideLayout" Target="../slideLayouts/slideLayout14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5" Type="http://schemas.openxmlformats.org/officeDocument/2006/relationships/slideLayout" Target="../slideLayouts/slideLayout101.xml"/><Relationship Id="rId23" Type="http://schemas.openxmlformats.org/officeDocument/2006/relationships/slideLayout" Target="../slideLayouts/slideLayout109.xml"/><Relationship Id="rId28" Type="http://schemas.openxmlformats.org/officeDocument/2006/relationships/slideLayout" Target="../slideLayouts/slideLayout114.xml"/><Relationship Id="rId36" Type="http://schemas.openxmlformats.org/officeDocument/2006/relationships/slideLayout" Target="../slideLayouts/slideLayout122.xml"/><Relationship Id="rId49" Type="http://schemas.openxmlformats.org/officeDocument/2006/relationships/slideLayout" Target="../slideLayouts/slideLayout135.xml"/><Relationship Id="rId57" Type="http://schemas.openxmlformats.org/officeDocument/2006/relationships/slideLayout" Target="../slideLayouts/slideLayout143.xml"/><Relationship Id="rId10" Type="http://schemas.openxmlformats.org/officeDocument/2006/relationships/slideLayout" Target="../slideLayouts/slideLayout96.xml"/><Relationship Id="rId31" Type="http://schemas.openxmlformats.org/officeDocument/2006/relationships/slideLayout" Target="../slideLayouts/slideLayout117.xml"/><Relationship Id="rId44" Type="http://schemas.openxmlformats.org/officeDocument/2006/relationships/slideLayout" Target="../slideLayouts/slideLayout130.xml"/><Relationship Id="rId52" Type="http://schemas.openxmlformats.org/officeDocument/2006/relationships/slideLayout" Target="../slideLayouts/slideLayout138.xml"/><Relationship Id="rId60" Type="http://schemas.openxmlformats.org/officeDocument/2006/relationships/slideLayout" Target="../slideLayouts/slideLayout146.xml"/><Relationship Id="rId4" Type="http://schemas.openxmlformats.org/officeDocument/2006/relationships/slideLayout" Target="../slideLayouts/slideLayout90.xml"/><Relationship Id="rId9" Type="http://schemas.openxmlformats.org/officeDocument/2006/relationships/slideLayout" Target="../slideLayouts/slideLayout9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56.xml"/><Relationship Id="rId13" Type="http://schemas.openxmlformats.org/officeDocument/2006/relationships/theme" Target="../theme/theme4.xml"/><Relationship Id="rId3" Type="http://schemas.openxmlformats.org/officeDocument/2006/relationships/slideLayout" Target="../slideLayouts/slideLayout151.xml"/><Relationship Id="rId7" Type="http://schemas.openxmlformats.org/officeDocument/2006/relationships/slideLayout" Target="../slideLayouts/slideLayout155.xml"/><Relationship Id="rId12" Type="http://schemas.openxmlformats.org/officeDocument/2006/relationships/slideLayout" Target="../slideLayouts/slideLayout160.xml"/><Relationship Id="rId2" Type="http://schemas.openxmlformats.org/officeDocument/2006/relationships/slideLayout" Target="../slideLayouts/slideLayout150.xml"/><Relationship Id="rId1" Type="http://schemas.openxmlformats.org/officeDocument/2006/relationships/slideLayout" Target="../slideLayouts/slideLayout149.xml"/><Relationship Id="rId6" Type="http://schemas.openxmlformats.org/officeDocument/2006/relationships/slideLayout" Target="../slideLayouts/slideLayout154.xml"/><Relationship Id="rId11" Type="http://schemas.openxmlformats.org/officeDocument/2006/relationships/slideLayout" Target="../slideLayouts/slideLayout159.xml"/><Relationship Id="rId5" Type="http://schemas.openxmlformats.org/officeDocument/2006/relationships/slideLayout" Target="../slideLayouts/slideLayout153.xml"/><Relationship Id="rId10" Type="http://schemas.openxmlformats.org/officeDocument/2006/relationships/slideLayout" Target="../slideLayouts/slideLayout158.xml"/><Relationship Id="rId4" Type="http://schemas.openxmlformats.org/officeDocument/2006/relationships/slideLayout" Target="../slideLayouts/slideLayout152.xml"/><Relationship Id="rId9" Type="http://schemas.openxmlformats.org/officeDocument/2006/relationships/slideLayout" Target="../slideLayouts/slideLayout157.xml"/><Relationship Id="rId14" Type="http://schemas.openxmlformats.org/officeDocument/2006/relationships/image" Target="../media/image80.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89CADF-A5B9-0328-91AD-8C1D2C5A96E0}"/>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C72A7F7A-72F4-9E83-01D4-E09C1081C347}"/>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3950" r:id="rId1"/>
    <p:sldLayoutId id="2147483951" r:id="rId2"/>
    <p:sldLayoutId id="2147484099" r:id="rId3"/>
    <p:sldLayoutId id="2147484100" r:id="rId4"/>
    <p:sldLayoutId id="2147483952" r:id="rId5"/>
    <p:sldLayoutId id="2147483953" r:id="rId6"/>
    <p:sldLayoutId id="2147483954" r:id="rId7"/>
    <p:sldLayoutId id="2147483955" r:id="rId8"/>
    <p:sldLayoutId id="2147483956" r:id="rId9"/>
    <p:sldLayoutId id="2147483957" r:id="rId10"/>
    <p:sldLayoutId id="2147483958" r:id="rId11"/>
    <p:sldLayoutId id="2147483959" r:id="rId12"/>
    <p:sldLayoutId id="2147484101" r:id="rId13"/>
    <p:sldLayoutId id="2147483960" r:id="rId14"/>
    <p:sldLayoutId id="2147483961" r:id="rId15"/>
    <p:sldLayoutId id="2147483962" r:id="rId16"/>
    <p:sldLayoutId id="2147483963" r:id="rId17"/>
    <p:sldLayoutId id="2147483964" r:id="rId18"/>
  </p:sldLayoutIdLst>
  <p:txStyles>
    <p:titleStyle>
      <a:lvl1pPr algn="l" rtl="0" eaLnBrk="0" fontAlgn="base" hangingPunct="0">
        <a:lnSpc>
          <a:spcPct val="90000"/>
        </a:lnSpc>
        <a:spcBef>
          <a:spcPct val="0"/>
        </a:spcBef>
        <a:spcAft>
          <a:spcPct val="0"/>
        </a:spcAft>
        <a:defRPr sz="4400" b="1" kern="1200">
          <a:solidFill>
            <a:srgbClr val="62B5E5"/>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2pPr>
      <a:lvl3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3pPr>
      <a:lvl4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4pPr>
      <a:lvl5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5pPr>
      <a:lvl6pPr marL="4572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6pPr>
      <a:lvl7pPr marL="9144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7pPr>
      <a:lvl8pPr marL="13716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8pPr>
      <a:lvl9pPr marL="18288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A5C3A-F2FC-042D-3132-07CC7266B4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BCBE068-0442-A4AC-6846-7E87A8CF88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1AF86E-D955-D65E-9D01-3F8C6DE71C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2"/>
                </a:solidFill>
              </a:defRPr>
            </a:lvl1pPr>
          </a:lstStyle>
          <a:p>
            <a:fld id="{1A665478-FE25-4AD7-84E6-5F83A86E0FEF}" type="datetimeFigureOut">
              <a:rPr lang="en-US" smtClean="0"/>
              <a:pPr/>
              <a:t>6/4/2026</a:t>
            </a:fld>
            <a:endParaRPr lang="en-US"/>
          </a:p>
        </p:txBody>
      </p:sp>
      <p:sp>
        <p:nvSpPr>
          <p:cNvPr id="5" name="Footer Placeholder 4">
            <a:extLst>
              <a:ext uri="{FF2B5EF4-FFF2-40B4-BE49-F238E27FC236}">
                <a16:creationId xmlns:a16="http://schemas.microsoft.com/office/drawing/2014/main" id="{16943AEA-201E-4196-A76C-AAD3809D43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46372F52-EF6B-B317-5BE8-9B9B2CE6E1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2"/>
                </a:solidFill>
              </a:defRPr>
            </a:lvl1pPr>
          </a:lstStyle>
          <a:p>
            <a:fld id="{34012738-4172-444C-8304-B2DC7B3A2606}" type="slidenum">
              <a:rPr lang="en-US" smtClean="0"/>
              <a:pPr/>
              <a:t>‹#›</a:t>
            </a:fld>
            <a:endParaRPr lang="en-US"/>
          </a:p>
        </p:txBody>
      </p:sp>
    </p:spTree>
    <p:extLst>
      <p:ext uri="{BB962C8B-B14F-4D97-AF65-F5344CB8AC3E}">
        <p14:creationId xmlns:p14="http://schemas.microsoft.com/office/powerpoint/2010/main" val="1427002212"/>
      </p:ext>
    </p:extLst>
  </p:cSld>
  <p:clrMap bg1="lt1" tx1="dk1" bg2="lt2" tx2="dk2" accent1="accent1" accent2="accent2" accent3="accent3" accent4="accent4" accent5="accent5" accent6="accent6" hlink="hlink" folHlink="folHlink"/>
  <p:sldLayoutIdLst>
    <p:sldLayoutId id="2147483968" r:id="rId1"/>
    <p:sldLayoutId id="2147483969" r:id="rId2"/>
    <p:sldLayoutId id="2147483970" r:id="rId3"/>
    <p:sldLayoutId id="2147483971" r:id="rId4"/>
    <p:sldLayoutId id="2147483972" r:id="rId5"/>
    <p:sldLayoutId id="2147483973" r:id="rId6"/>
    <p:sldLayoutId id="2147483974" r:id="rId7"/>
    <p:sldLayoutId id="2147483975" r:id="rId8"/>
    <p:sldLayoutId id="2147483976" r:id="rId9"/>
    <p:sldLayoutId id="2147483977" r:id="rId10"/>
    <p:sldLayoutId id="2147483978" r:id="rId11"/>
    <p:sldLayoutId id="2147483979" r:id="rId12"/>
    <p:sldLayoutId id="2147483980" r:id="rId13"/>
    <p:sldLayoutId id="2147483981" r:id="rId14"/>
    <p:sldLayoutId id="2147483982" r:id="rId15"/>
    <p:sldLayoutId id="2147483983" r:id="rId16"/>
    <p:sldLayoutId id="2147483984" r:id="rId17"/>
    <p:sldLayoutId id="2147483985" r:id="rId18"/>
    <p:sldLayoutId id="2147483986" r:id="rId19"/>
    <p:sldLayoutId id="2147483987" r:id="rId20"/>
    <p:sldLayoutId id="2147483988" r:id="rId21"/>
    <p:sldLayoutId id="2147483989" r:id="rId22"/>
    <p:sldLayoutId id="2147483990" r:id="rId23"/>
    <p:sldLayoutId id="2147483991" r:id="rId24"/>
    <p:sldLayoutId id="2147483992" r:id="rId25"/>
    <p:sldLayoutId id="2147483993" r:id="rId26"/>
    <p:sldLayoutId id="2147483994" r:id="rId27"/>
    <p:sldLayoutId id="2147483995" r:id="rId28"/>
    <p:sldLayoutId id="2147483996" r:id="rId29"/>
    <p:sldLayoutId id="2147483997" r:id="rId30"/>
    <p:sldLayoutId id="2147483998" r:id="rId31"/>
    <p:sldLayoutId id="2147483999" r:id="rId32"/>
    <p:sldLayoutId id="2147484000" r:id="rId33"/>
    <p:sldLayoutId id="2147484001" r:id="rId34"/>
    <p:sldLayoutId id="2147484002" r:id="rId35"/>
    <p:sldLayoutId id="2147484003" r:id="rId36"/>
    <p:sldLayoutId id="2147484004" r:id="rId37"/>
    <p:sldLayoutId id="2147484005" r:id="rId38"/>
    <p:sldLayoutId id="2147484006" r:id="rId39"/>
    <p:sldLayoutId id="2147484007" r:id="rId40"/>
    <p:sldLayoutId id="2147484008" r:id="rId41"/>
    <p:sldLayoutId id="2147484009" r:id="rId42"/>
    <p:sldLayoutId id="2147484010" r:id="rId43"/>
    <p:sldLayoutId id="2147484011" r:id="rId44"/>
    <p:sldLayoutId id="2147484012" r:id="rId45"/>
    <p:sldLayoutId id="2147484013" r:id="rId46"/>
    <p:sldLayoutId id="2147484014" r:id="rId47"/>
    <p:sldLayoutId id="2147484015" r:id="rId48"/>
    <p:sldLayoutId id="2147484016" r:id="rId49"/>
    <p:sldLayoutId id="2147484017" r:id="rId50"/>
    <p:sldLayoutId id="2147484018" r:id="rId51"/>
    <p:sldLayoutId id="2147484019" r:id="rId52"/>
    <p:sldLayoutId id="2147484020" r:id="rId53"/>
    <p:sldLayoutId id="2147484021" r:id="rId54"/>
    <p:sldLayoutId id="2147484022" r:id="rId55"/>
    <p:sldLayoutId id="2147484023" r:id="rId56"/>
    <p:sldLayoutId id="2147484024" r:id="rId57"/>
    <p:sldLayoutId id="2147484025" r:id="rId58"/>
    <p:sldLayoutId id="2147484026" r:id="rId59"/>
    <p:sldLayoutId id="2147484027" r:id="rId60"/>
    <p:sldLayoutId id="2147484028" r:id="rId61"/>
    <p:sldLayoutId id="2147484029" r:id="rId62"/>
    <p:sldLayoutId id="2147484030" r:id="rId63"/>
    <p:sldLayoutId id="2147484031" r:id="rId64"/>
    <p:sldLayoutId id="2147484032" r:id="rId65"/>
    <p:sldLayoutId id="2147484033" r:id="rId66"/>
    <p:sldLayoutId id="2147484034" r:id="rId67"/>
    <p:sldLayoutId id="2147484035" r:id="rId68"/>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300"/>
              <a:buFont typeface="Poppins"/>
              <a:buNone/>
              <a:defRPr sz="2300" b="1">
                <a:solidFill>
                  <a:schemeClr val="dk1"/>
                </a:solidFill>
                <a:latin typeface="Poppins"/>
                <a:ea typeface="Poppins"/>
                <a:cs typeface="Poppins"/>
                <a:sym typeface="Poppins"/>
              </a:defRPr>
            </a:lvl1pPr>
            <a:lvl2pPr lvl="1">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2pPr>
            <a:lvl3pPr lvl="2">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3pPr>
            <a:lvl4pPr lvl="3">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4pPr>
            <a:lvl5pPr lvl="4">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5pPr>
            <a:lvl6pPr lvl="5">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6pPr>
            <a:lvl7pPr lvl="6">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7pPr>
            <a:lvl8pPr lvl="7">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8pPr>
            <a:lvl9pPr lvl="8">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1pPr>
            <a:lvl2pPr marL="914400" lvl="1"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2pPr>
            <a:lvl3pPr marL="1371600" lvl="2"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3pPr>
            <a:lvl4pPr marL="1828800" lvl="3"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4pPr>
            <a:lvl5pPr marL="2286000" lvl="4"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5pPr>
            <a:lvl6pPr marL="2743200" lvl="5"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6pPr>
            <a:lvl7pPr marL="3200400" lvl="6"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7pPr>
            <a:lvl8pPr marL="3657600" lvl="7"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8pPr>
            <a:lvl9pPr marL="4114800" lvl="8" indent="-285750">
              <a:lnSpc>
                <a:spcPct val="115000"/>
              </a:lnSpc>
              <a:spcBef>
                <a:spcPts val="0"/>
              </a:spcBef>
              <a:spcAft>
                <a:spcPts val="0"/>
              </a:spcAft>
              <a:buClr>
                <a:schemeClr val="dk1"/>
              </a:buClr>
              <a:buSzPts val="900"/>
              <a:buFont typeface="Poppins"/>
              <a:buChar char="■"/>
              <a:defRPr sz="900">
                <a:solidFill>
                  <a:schemeClr val="dk1"/>
                </a:solidFill>
                <a:latin typeface="Poppins"/>
                <a:ea typeface="Poppins"/>
                <a:cs typeface="Poppins"/>
                <a:sym typeface="Poppins"/>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114421411"/>
      </p:ext>
    </p:extLst>
  </p:cSld>
  <p:clrMap bg1="lt1" tx1="dk1" bg2="dk2" tx2="lt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 id="2147484053" r:id="rId17"/>
    <p:sldLayoutId id="2147484054" r:id="rId18"/>
    <p:sldLayoutId id="2147484055" r:id="rId19"/>
    <p:sldLayoutId id="2147484056" r:id="rId20"/>
    <p:sldLayoutId id="2147484057" r:id="rId21"/>
    <p:sldLayoutId id="2147484058" r:id="rId22"/>
    <p:sldLayoutId id="2147484059" r:id="rId23"/>
    <p:sldLayoutId id="2147484060" r:id="rId24"/>
    <p:sldLayoutId id="2147484061" r:id="rId25"/>
    <p:sldLayoutId id="2147484062" r:id="rId26"/>
    <p:sldLayoutId id="2147484063" r:id="rId27"/>
    <p:sldLayoutId id="2147484064" r:id="rId28"/>
    <p:sldLayoutId id="2147484065" r:id="rId29"/>
    <p:sldLayoutId id="2147484066" r:id="rId30"/>
    <p:sldLayoutId id="2147484067" r:id="rId31"/>
    <p:sldLayoutId id="2147484068" r:id="rId32"/>
    <p:sldLayoutId id="2147484069" r:id="rId33"/>
    <p:sldLayoutId id="2147484070" r:id="rId34"/>
    <p:sldLayoutId id="2147484071" r:id="rId35"/>
    <p:sldLayoutId id="2147484072" r:id="rId36"/>
    <p:sldLayoutId id="2147484073" r:id="rId37"/>
    <p:sldLayoutId id="2147484074" r:id="rId38"/>
    <p:sldLayoutId id="2147484075" r:id="rId39"/>
    <p:sldLayoutId id="2147484076" r:id="rId40"/>
    <p:sldLayoutId id="2147484077" r:id="rId41"/>
    <p:sldLayoutId id="2147484078" r:id="rId42"/>
    <p:sldLayoutId id="2147484079" r:id="rId43"/>
    <p:sldLayoutId id="2147484080" r:id="rId44"/>
    <p:sldLayoutId id="2147484081" r:id="rId45"/>
    <p:sldLayoutId id="2147484082" r:id="rId46"/>
    <p:sldLayoutId id="2147484083" r:id="rId47"/>
    <p:sldLayoutId id="2147484084" r:id="rId48"/>
    <p:sldLayoutId id="2147484085" r:id="rId49"/>
    <p:sldLayoutId id="2147484086" r:id="rId50"/>
    <p:sldLayoutId id="2147484087" r:id="rId51"/>
    <p:sldLayoutId id="2147484088" r:id="rId52"/>
    <p:sldLayoutId id="2147484089" r:id="rId53"/>
    <p:sldLayoutId id="2147484090" r:id="rId54"/>
    <p:sldLayoutId id="2147484091" r:id="rId55"/>
    <p:sldLayoutId id="2147484092" r:id="rId56"/>
    <p:sldLayoutId id="2147484093" r:id="rId57"/>
    <p:sldLayoutId id="2147484094" r:id="rId58"/>
    <p:sldLayoutId id="2147484095" r:id="rId59"/>
    <p:sldLayoutId id="2147484096" r:id="rId60"/>
    <p:sldLayoutId id="2147484097" r:id="rId61"/>
    <p:sldLayoutId id="2147484098" r:id="rId6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0"/>
            <a:ext cx="10515600" cy="118570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492875"/>
            <a:ext cx="2743200" cy="365125"/>
          </a:xfrm>
          <a:prstGeom prst="rect">
            <a:avLst/>
          </a:prstGeom>
        </p:spPr>
        <p:txBody>
          <a:bodyPr vert="horz" lIns="91440" tIns="45720" rIns="91440" bIns="45720" rtlCol="0" anchor="ctr"/>
          <a:lstStyle>
            <a:lvl1pPr algn="l">
              <a:defRPr sz="1200" b="1">
                <a:solidFill>
                  <a:schemeClr val="bg1"/>
                </a:solidFill>
              </a:defRPr>
            </a:lvl1pPr>
          </a:lstStyle>
          <a:p>
            <a:endParaRPr lang="en-US"/>
          </a:p>
        </p:txBody>
      </p:sp>
      <p:sp>
        <p:nvSpPr>
          <p:cNvPr id="5" name="Footer Placeholder 4"/>
          <p:cNvSpPr>
            <a:spLocks noGrp="1"/>
          </p:cNvSpPr>
          <p:nvPr>
            <p:ph type="ftr" sz="quarter" idx="3"/>
          </p:nvPr>
        </p:nvSpPr>
        <p:spPr>
          <a:xfrm>
            <a:off x="4038600" y="6492875"/>
            <a:ext cx="4114800" cy="365125"/>
          </a:xfrm>
          <a:prstGeom prst="rect">
            <a:avLst/>
          </a:prstGeom>
        </p:spPr>
        <p:txBody>
          <a:bodyPr vert="horz" lIns="91440" tIns="45720" rIns="91440" bIns="45720" rtlCol="0" anchor="ctr"/>
          <a:lstStyle>
            <a:lvl1pPr algn="ctr">
              <a:defRPr sz="1200" b="1">
                <a:solidFill>
                  <a:schemeClr val="bg1"/>
                </a:solidFill>
              </a:defRPr>
            </a:lvl1pPr>
          </a:lstStyle>
          <a:p>
            <a:endParaRPr lang="en-US"/>
          </a:p>
        </p:txBody>
      </p:sp>
    </p:spTree>
    <p:extLst>
      <p:ext uri="{BB962C8B-B14F-4D97-AF65-F5344CB8AC3E}">
        <p14:creationId xmlns:p14="http://schemas.microsoft.com/office/powerpoint/2010/main" val="820377064"/>
      </p:ext>
    </p:extLst>
  </p:cSld>
  <p:clrMap bg1="lt1" tx1="dk1" bg2="lt2" tx2="dk2" accent1="accent1" accent2="accent2" accent3="accent3" accent4="accent4" accent5="accent5" accent6="accent6" hlink="hlink" folHlink="folHlink"/>
  <p:sldLayoutIdLst>
    <p:sldLayoutId id="2147484107" r:id="rId1"/>
    <p:sldLayoutId id="2147484108" r:id="rId2"/>
    <p:sldLayoutId id="2147484109" r:id="rId3"/>
    <p:sldLayoutId id="2147484110" r:id="rId4"/>
    <p:sldLayoutId id="2147484111" r:id="rId5"/>
    <p:sldLayoutId id="2147484112" r:id="rId6"/>
    <p:sldLayoutId id="2147484113" r:id="rId7"/>
    <p:sldLayoutId id="2147484114" r:id="rId8"/>
    <p:sldLayoutId id="2147484115" r:id="rId9"/>
    <p:sldLayoutId id="2147484116" r:id="rId10"/>
    <p:sldLayoutId id="2147484117" r:id="rId11"/>
    <p:sldLayoutId id="2147484118" r:id="rId12"/>
  </p:sldLayoutIdLst>
  <p:hf hdr="0" ftr="0" dt="0"/>
  <p:txStyles>
    <p:titleStyle>
      <a:lvl1pPr algn="l" defTabSz="914400" rtl="0" eaLnBrk="1" latinLnBrk="0" hangingPunct="1">
        <a:lnSpc>
          <a:spcPct val="90000"/>
        </a:lnSpc>
        <a:spcBef>
          <a:spcPct val="0"/>
        </a:spcBef>
        <a:buNone/>
        <a:defRPr sz="4400" b="1" kern="1200">
          <a:solidFill>
            <a:schemeClr val="bg1"/>
          </a:solidFill>
          <a:latin typeface="Montserrat" panose="00000500000000000000" pitchFamily="50" charset="0"/>
          <a:ea typeface="+mj-ea"/>
          <a:cs typeface="+mj-cs"/>
        </a:defRPr>
      </a:lvl1pPr>
    </p:titleStyle>
    <p:bodyStyle>
      <a:lvl1pPr marL="461963" indent="-461963" algn="l" defTabSz="914400" rtl="0" eaLnBrk="1" latinLnBrk="0" hangingPunct="1">
        <a:lnSpc>
          <a:spcPct val="90000"/>
        </a:lnSpc>
        <a:spcBef>
          <a:spcPts val="1000"/>
        </a:spcBef>
        <a:buClr>
          <a:schemeClr val="accent1"/>
        </a:buClr>
        <a:buSzPct val="75000"/>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lgn="l" defTabSz="914400" rtl="0" eaLnBrk="1" latinLnBrk="0" hangingPunct="1">
        <a:lnSpc>
          <a:spcPct val="90000"/>
        </a:lnSpc>
        <a:spcBef>
          <a:spcPts val="500"/>
        </a:spcBef>
        <a:buClr>
          <a:schemeClr val="accent1"/>
        </a:buClr>
        <a:buFont typeface="Montserrat" panose="00000500000000000000" pitchFamily="50" charset="0"/>
        <a:buChar char="&gt;"/>
        <a:defRPr sz="2400" kern="1200">
          <a:solidFill>
            <a:schemeClr val="tx1"/>
          </a:solidFill>
          <a:latin typeface="Montserrat" panose="00000500000000000000" pitchFamily="50" charset="0"/>
          <a:ea typeface="+mn-ea"/>
          <a:cs typeface="+mn-cs"/>
        </a:defRPr>
      </a:lvl2pPr>
      <a:lvl3pPr marL="1143000" indent="-228600" algn="l" defTabSz="914400" rtl="0" eaLnBrk="1" latinLnBrk="0" hangingPunct="1">
        <a:lnSpc>
          <a:spcPct val="90000"/>
        </a:lnSpc>
        <a:spcBef>
          <a:spcPts val="500"/>
        </a:spcBef>
        <a:buClr>
          <a:schemeClr val="accent1"/>
        </a:buClr>
        <a:buFont typeface="Montserrat" panose="00000500000000000000" pitchFamily="50" charset="0"/>
        <a:buChar char="&gt;"/>
        <a:defRPr sz="2000" kern="1200">
          <a:solidFill>
            <a:schemeClr val="tx1"/>
          </a:solidFill>
          <a:latin typeface="Montserrat" panose="00000500000000000000" pitchFamily="50" charset="0"/>
          <a:ea typeface="+mn-ea"/>
          <a:cs typeface="+mn-cs"/>
        </a:defRPr>
      </a:lvl3pPr>
      <a:lvl4pPr marL="1600200" indent="-228600" algn="l" defTabSz="914400" rtl="0" eaLnBrk="1" latinLnBrk="0" hangingPunct="1">
        <a:lnSpc>
          <a:spcPct val="90000"/>
        </a:lnSpc>
        <a:spcBef>
          <a:spcPts val="500"/>
        </a:spcBef>
        <a:buClr>
          <a:schemeClr val="accent1"/>
        </a:buClr>
        <a:buFont typeface="Montserrat" panose="00000500000000000000" pitchFamily="50" charset="0"/>
        <a:buChar char="&gt;"/>
        <a:defRPr sz="1800" kern="1200">
          <a:solidFill>
            <a:schemeClr val="tx1"/>
          </a:solidFill>
          <a:latin typeface="Montserrat" panose="00000500000000000000" pitchFamily="50" charset="0"/>
          <a:ea typeface="+mn-ea"/>
          <a:cs typeface="+mn-cs"/>
        </a:defRPr>
      </a:lvl4pPr>
      <a:lvl5pPr marL="2057400" indent="-228600" algn="l" defTabSz="914400" rtl="0" eaLnBrk="1" latinLnBrk="0" hangingPunct="1">
        <a:lnSpc>
          <a:spcPct val="90000"/>
        </a:lnSpc>
        <a:spcBef>
          <a:spcPts val="500"/>
        </a:spcBef>
        <a:buClr>
          <a:schemeClr val="accent1"/>
        </a:buClr>
        <a:buFont typeface="Montserrat" panose="00000500000000000000" pitchFamily="50" charset="0"/>
        <a:buChar char="&gt;"/>
        <a:defRPr sz="1800" kern="1200">
          <a:solidFill>
            <a:schemeClr val="tx1"/>
          </a:solidFill>
          <a:latin typeface="Montserrat" panose="000005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87.png"/><Relationship Id="rId2" Type="http://schemas.microsoft.com/office/2018/10/relationships/comments" Target="../comments/modernComment_7F3E8DE9_BE949561.xml"/><Relationship Id="rId1" Type="http://schemas.openxmlformats.org/officeDocument/2006/relationships/slideLayout" Target="../slideLayouts/slideLayout16.xml"/><Relationship Id="rId6" Type="http://schemas.openxmlformats.org/officeDocument/2006/relationships/hyperlink" Target="http://www.palmbeachmpo.org/" TargetMode="External"/><Relationship Id="rId5" Type="http://schemas.openxmlformats.org/officeDocument/2006/relationships/image" Target="../media/image89.png"/><Relationship Id="rId4" Type="http://schemas.openxmlformats.org/officeDocument/2006/relationships/image" Target="../media/image88.png"/></Relationships>
</file>

<file path=ppt/slides/_rels/slide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92.png"/><Relationship Id="rId4" Type="http://schemas.openxmlformats.org/officeDocument/2006/relationships/image" Target="../media/image91.png"/></Relationships>
</file>

<file path=ppt/slides/_rels/slide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8.xml"/><Relationship Id="rId6" Type="http://schemas.openxmlformats.org/officeDocument/2006/relationships/image" Target="../media/image97.jpeg"/><Relationship Id="rId5" Type="http://schemas.openxmlformats.org/officeDocument/2006/relationships/image" Target="../media/image96.jpeg"/><Relationship Id="rId4" Type="http://schemas.openxmlformats.org/officeDocument/2006/relationships/image" Target="../media/image9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notesSlide" Target="../notesSlides/notesSlide3.xml"/><Relationship Id="rId1" Type="http://schemas.openxmlformats.org/officeDocument/2006/relationships/slideLayout" Target="../slideLayouts/slideLayout8.xml"/><Relationship Id="rId5" Type="http://schemas.openxmlformats.org/officeDocument/2006/relationships/image" Target="../media/image104.svg"/><Relationship Id="rId4" Type="http://schemas.openxmlformats.org/officeDocument/2006/relationships/image" Target="../media/image103.svg"/></Relationships>
</file>

<file path=ppt/slides/_rels/slide12.xml.rels><?xml version="1.0" encoding="UTF-8" standalone="yes"?>
<Relationships xmlns="http://schemas.openxmlformats.org/package/2006/relationships"><Relationship Id="rId3" Type="http://schemas.openxmlformats.org/officeDocument/2006/relationships/image" Target="../media/image105.png"/><Relationship Id="rId2" Type="http://schemas.microsoft.com/office/2018/10/relationships/comments" Target="../comments/modernComment_7F3E8E0F_F3278E2E.xml"/><Relationship Id="rId1" Type="http://schemas.openxmlformats.org/officeDocument/2006/relationships/slideLayout" Target="../slideLayouts/slideLayout8.xml"/><Relationship Id="rId4" Type="http://schemas.openxmlformats.org/officeDocument/2006/relationships/image" Target="../media/image106.png"/></Relationships>
</file>

<file path=ppt/slides/_rels/slide13.xml.rels><?xml version="1.0" encoding="UTF-8" standalone="yes"?>
<Relationships xmlns="http://schemas.openxmlformats.org/package/2006/relationships"><Relationship Id="rId2" Type="http://schemas.microsoft.com/office/2018/10/relationships/comments" Target="../comments/modernComment_7F3E8DE6_4EF0D23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0.xml"/></Relationships>
</file>

<file path=ppt/slides/_rels/slide15.xml.rels><?xml version="1.0" encoding="UTF-8" standalone="yes"?>
<Relationships xmlns="http://schemas.openxmlformats.org/package/2006/relationships"><Relationship Id="rId8" Type="http://schemas.openxmlformats.org/officeDocument/2006/relationships/image" Target="../media/image110.svg"/><Relationship Id="rId3" Type="http://schemas.microsoft.com/office/2018/10/relationships/comments" Target="../comments/modernComment_7F3E8DF9_37769841.xml"/><Relationship Id="rId7" Type="http://schemas.openxmlformats.org/officeDocument/2006/relationships/image" Target="../media/image109.svg"/><Relationship Id="rId2" Type="http://schemas.openxmlformats.org/officeDocument/2006/relationships/notesSlide" Target="../notesSlides/notesSlide5.xml"/><Relationship Id="rId1" Type="http://schemas.openxmlformats.org/officeDocument/2006/relationships/slideLayout" Target="../slideLayouts/slideLayout152.xml"/><Relationship Id="rId6" Type="http://schemas.microsoft.com/office/2007/relationships/hdphoto" Target="../media/hdphoto1.wdp"/><Relationship Id="rId5" Type="http://schemas.openxmlformats.org/officeDocument/2006/relationships/image" Target="../media/image108.png"/><Relationship Id="rId4" Type="http://schemas.openxmlformats.org/officeDocument/2006/relationships/image" Target="../media/image107.png"/><Relationship Id="rId9" Type="http://schemas.openxmlformats.org/officeDocument/2006/relationships/image" Target="../media/image111.svg"/></Relationships>
</file>

<file path=ppt/slides/_rels/slide16.xml.rels><?xml version="1.0" encoding="UTF-8" standalone="yes"?>
<Relationships xmlns="http://schemas.openxmlformats.org/package/2006/relationships"><Relationship Id="rId8" Type="http://schemas.openxmlformats.org/officeDocument/2006/relationships/image" Target="../media/image117.jpeg"/><Relationship Id="rId3" Type="http://schemas.openxmlformats.org/officeDocument/2006/relationships/image" Target="../media/image112.jpeg"/><Relationship Id="rId7" Type="http://schemas.openxmlformats.org/officeDocument/2006/relationships/image" Target="../media/image116.jpeg"/><Relationship Id="rId2" Type="http://schemas.openxmlformats.org/officeDocument/2006/relationships/notesSlide" Target="../notesSlides/notesSlide6.xml"/><Relationship Id="rId1" Type="http://schemas.openxmlformats.org/officeDocument/2006/relationships/slideLayout" Target="../slideLayouts/slideLayout154.xml"/><Relationship Id="rId6" Type="http://schemas.openxmlformats.org/officeDocument/2006/relationships/image" Target="../media/image115.jpeg"/><Relationship Id="rId5" Type="http://schemas.openxmlformats.org/officeDocument/2006/relationships/image" Target="../media/image114.jpeg"/><Relationship Id="rId4" Type="http://schemas.openxmlformats.org/officeDocument/2006/relationships/image" Target="../media/image113.jpeg"/><Relationship Id="rId9" Type="http://schemas.openxmlformats.org/officeDocument/2006/relationships/image" Target="../media/image1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19.png"/><Relationship Id="rId7" Type="http://schemas.openxmlformats.org/officeDocument/2006/relationships/image" Target="../media/image123.png"/><Relationship Id="rId2" Type="http://schemas.openxmlformats.org/officeDocument/2006/relationships/notesSlide" Target="../notesSlides/notesSlide7.xml"/><Relationship Id="rId1" Type="http://schemas.openxmlformats.org/officeDocument/2006/relationships/slideLayout" Target="../slideLayouts/slideLayout153.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jpeg"/></Relationships>
</file>

<file path=ppt/slides/_rels/slide18.xml.rels><?xml version="1.0" encoding="UTF-8" standalone="yes"?>
<Relationships xmlns="http://schemas.openxmlformats.org/package/2006/relationships"><Relationship Id="rId13" Type="http://schemas.openxmlformats.org/officeDocument/2006/relationships/image" Target="../media/image133.png"/><Relationship Id="rId18" Type="http://schemas.openxmlformats.org/officeDocument/2006/relationships/image" Target="../media/image138.jpeg"/><Relationship Id="rId26" Type="http://schemas.openxmlformats.org/officeDocument/2006/relationships/image" Target="../media/image146.png"/><Relationship Id="rId3" Type="http://schemas.microsoft.com/office/2018/10/relationships/comments" Target="../comments/modernComment_7F3E8DFC_34380E2A.xml"/><Relationship Id="rId21" Type="http://schemas.openxmlformats.org/officeDocument/2006/relationships/image" Target="../media/image141.jpeg"/><Relationship Id="rId34" Type="http://schemas.openxmlformats.org/officeDocument/2006/relationships/image" Target="../media/image154.png"/><Relationship Id="rId7" Type="http://schemas.openxmlformats.org/officeDocument/2006/relationships/image" Target="../media/image127.jpeg"/><Relationship Id="rId12" Type="http://schemas.openxmlformats.org/officeDocument/2006/relationships/image" Target="../media/image132.png"/><Relationship Id="rId17" Type="http://schemas.openxmlformats.org/officeDocument/2006/relationships/image" Target="../media/image137.emf"/><Relationship Id="rId25" Type="http://schemas.openxmlformats.org/officeDocument/2006/relationships/image" Target="../media/image145.png"/><Relationship Id="rId33" Type="http://schemas.openxmlformats.org/officeDocument/2006/relationships/image" Target="../media/image153.jpeg"/><Relationship Id="rId2" Type="http://schemas.openxmlformats.org/officeDocument/2006/relationships/notesSlide" Target="../notesSlides/notesSlide8.xml"/><Relationship Id="rId16" Type="http://schemas.openxmlformats.org/officeDocument/2006/relationships/image" Target="../media/image136.jpeg"/><Relationship Id="rId20" Type="http://schemas.openxmlformats.org/officeDocument/2006/relationships/image" Target="../media/image140.jpeg"/><Relationship Id="rId29" Type="http://schemas.openxmlformats.org/officeDocument/2006/relationships/image" Target="../media/image149.png"/><Relationship Id="rId1" Type="http://schemas.openxmlformats.org/officeDocument/2006/relationships/slideLayout" Target="../slideLayouts/slideLayout153.xml"/><Relationship Id="rId6" Type="http://schemas.openxmlformats.org/officeDocument/2006/relationships/image" Target="../media/image126.png"/><Relationship Id="rId11" Type="http://schemas.openxmlformats.org/officeDocument/2006/relationships/image" Target="../media/image131.png"/><Relationship Id="rId24" Type="http://schemas.openxmlformats.org/officeDocument/2006/relationships/image" Target="../media/image144.png"/><Relationship Id="rId32" Type="http://schemas.openxmlformats.org/officeDocument/2006/relationships/image" Target="../media/image152.png"/><Relationship Id="rId5" Type="http://schemas.openxmlformats.org/officeDocument/2006/relationships/image" Target="../media/image125.jpeg"/><Relationship Id="rId15" Type="http://schemas.openxmlformats.org/officeDocument/2006/relationships/image" Target="../media/image135.png"/><Relationship Id="rId23" Type="http://schemas.openxmlformats.org/officeDocument/2006/relationships/image" Target="../media/image143.png"/><Relationship Id="rId28" Type="http://schemas.openxmlformats.org/officeDocument/2006/relationships/image" Target="../media/image148.png"/><Relationship Id="rId10" Type="http://schemas.openxmlformats.org/officeDocument/2006/relationships/image" Target="../media/image130.jpeg"/><Relationship Id="rId19" Type="http://schemas.openxmlformats.org/officeDocument/2006/relationships/image" Target="../media/image139.png"/><Relationship Id="rId31" Type="http://schemas.openxmlformats.org/officeDocument/2006/relationships/image" Target="../media/image151.jpeg"/><Relationship Id="rId4" Type="http://schemas.openxmlformats.org/officeDocument/2006/relationships/image" Target="../media/image124.jpeg"/><Relationship Id="rId9" Type="http://schemas.openxmlformats.org/officeDocument/2006/relationships/image" Target="../media/image129.jpeg"/><Relationship Id="rId14" Type="http://schemas.openxmlformats.org/officeDocument/2006/relationships/image" Target="../media/image134.png"/><Relationship Id="rId22" Type="http://schemas.openxmlformats.org/officeDocument/2006/relationships/image" Target="../media/image142.png"/><Relationship Id="rId27" Type="http://schemas.openxmlformats.org/officeDocument/2006/relationships/image" Target="../media/image147.jpeg"/><Relationship Id="rId30" Type="http://schemas.openxmlformats.org/officeDocument/2006/relationships/image" Target="../media/image150.png"/><Relationship Id="rId8" Type="http://schemas.openxmlformats.org/officeDocument/2006/relationships/image" Target="../media/image128.jpeg"/></Relationships>
</file>

<file path=ppt/slides/_rels/slide19.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9.xml"/><Relationship Id="rId1" Type="http://schemas.openxmlformats.org/officeDocument/2006/relationships/slideLayout" Target="../slideLayouts/slideLayout153.xml"/><Relationship Id="rId6" Type="http://schemas.openxmlformats.org/officeDocument/2006/relationships/image" Target="../media/image158.png"/><Relationship Id="rId5" Type="http://schemas.openxmlformats.org/officeDocument/2006/relationships/image" Target="../media/image157.png"/><Relationship Id="rId4" Type="http://schemas.openxmlformats.org/officeDocument/2006/relationships/image" Target="../media/image156.jpeg"/></Relationships>
</file>

<file path=ppt/slides/_rels/slide20.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notesSlide" Target="../notesSlides/notesSlide10.xml"/><Relationship Id="rId1" Type="http://schemas.openxmlformats.org/officeDocument/2006/relationships/slideLayout" Target="../slideLayouts/slideLayout153.xml"/><Relationship Id="rId4" Type="http://schemas.openxmlformats.org/officeDocument/2006/relationships/image" Target="../media/image160.png"/></Relationships>
</file>

<file path=ppt/slides/_rels/slide21.xml.rels><?xml version="1.0" encoding="UTF-8" standalone="yes"?>
<Relationships xmlns="http://schemas.openxmlformats.org/package/2006/relationships"><Relationship Id="rId3" Type="http://schemas.microsoft.com/office/2018/10/relationships/comments" Target="../comments/modernComment_7F3E8DFF_6F599274.xml"/><Relationship Id="rId2" Type="http://schemas.openxmlformats.org/officeDocument/2006/relationships/notesSlide" Target="../notesSlides/notesSlide11.xml"/><Relationship Id="rId1" Type="http://schemas.openxmlformats.org/officeDocument/2006/relationships/slideLayout" Target="../slideLayouts/slideLayout153.xml"/><Relationship Id="rId4" Type="http://schemas.openxmlformats.org/officeDocument/2006/relationships/image" Target="../media/image161.png"/></Relationships>
</file>

<file path=ppt/slides/_rels/slide22.xml.rels><?xml version="1.0" encoding="UTF-8" standalone="yes"?>
<Relationships xmlns="http://schemas.openxmlformats.org/package/2006/relationships"><Relationship Id="rId3" Type="http://schemas.microsoft.com/office/2018/10/relationships/comments" Target="../comments/modernComment_7F3E8E00_194E4187.xml"/><Relationship Id="rId2" Type="http://schemas.openxmlformats.org/officeDocument/2006/relationships/notesSlide" Target="../notesSlides/notesSlide12.xml"/><Relationship Id="rId1" Type="http://schemas.openxmlformats.org/officeDocument/2006/relationships/slideLayout" Target="../slideLayouts/slideLayout159.xml"/><Relationship Id="rId5" Type="http://schemas.openxmlformats.org/officeDocument/2006/relationships/image" Target="../media/image163.png"/><Relationship Id="rId4" Type="http://schemas.openxmlformats.org/officeDocument/2006/relationships/image" Target="../media/image162.png"/></Relationships>
</file>

<file path=ppt/slides/_rels/slide23.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13.xml"/><Relationship Id="rId1" Type="http://schemas.openxmlformats.org/officeDocument/2006/relationships/slideLayout" Target="../slideLayouts/slideLayout159.xml"/><Relationship Id="rId4" Type="http://schemas.openxmlformats.org/officeDocument/2006/relationships/image" Target="../media/image165.jpeg"/></Relationships>
</file>

<file path=ppt/slides/_rels/slide24.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4.xml"/><Relationship Id="rId1" Type="http://schemas.openxmlformats.org/officeDocument/2006/relationships/slideLayout" Target="../slideLayouts/slideLayout155.xml"/></Relationships>
</file>

<file path=ppt/slides/_rels/slide25.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5.xml"/><Relationship Id="rId1" Type="http://schemas.openxmlformats.org/officeDocument/2006/relationships/slideLayout" Target="../slideLayouts/slideLayout153.xml"/><Relationship Id="rId5" Type="http://schemas.openxmlformats.org/officeDocument/2006/relationships/image" Target="../media/image169.png"/><Relationship Id="rId4" Type="http://schemas.openxmlformats.org/officeDocument/2006/relationships/image" Target="../media/image168.png"/></Relationships>
</file>

<file path=ppt/slides/_rels/slide26.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6.xml"/><Relationship Id="rId1" Type="http://schemas.openxmlformats.org/officeDocument/2006/relationships/slideLayout" Target="../slideLayouts/slideLayout153.xml"/></Relationships>
</file>

<file path=ppt/slides/_rels/slide2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7.xml"/><Relationship Id="rId1" Type="http://schemas.openxmlformats.org/officeDocument/2006/relationships/slideLayout" Target="../slideLayouts/slideLayout153.xml"/><Relationship Id="rId4" Type="http://schemas.openxmlformats.org/officeDocument/2006/relationships/image" Target="../media/image172.png"/></Relationships>
</file>

<file path=ppt/slides/_rels/slide28.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8.xml"/><Relationship Id="rId1" Type="http://schemas.openxmlformats.org/officeDocument/2006/relationships/slideLayout" Target="../slideLayouts/slideLayout153.xml"/><Relationship Id="rId4" Type="http://schemas.openxmlformats.org/officeDocument/2006/relationships/image" Target="../media/image174.png"/></Relationships>
</file>

<file path=ppt/slides/_rels/slide29.xml.rels><?xml version="1.0" encoding="UTF-8" standalone="yes"?>
<Relationships xmlns="http://schemas.openxmlformats.org/package/2006/relationships"><Relationship Id="rId3" Type="http://schemas.openxmlformats.org/officeDocument/2006/relationships/image" Target="../media/image175.jpeg"/><Relationship Id="rId7" Type="http://schemas.openxmlformats.org/officeDocument/2006/relationships/image" Target="../media/image179.jpeg"/><Relationship Id="rId2" Type="http://schemas.openxmlformats.org/officeDocument/2006/relationships/notesSlide" Target="../notesSlides/notesSlide19.xml"/><Relationship Id="rId1" Type="http://schemas.openxmlformats.org/officeDocument/2006/relationships/slideLayout" Target="../slideLayouts/slideLayout152.xml"/><Relationship Id="rId6" Type="http://schemas.openxmlformats.org/officeDocument/2006/relationships/image" Target="../media/image178.jpeg"/><Relationship Id="rId5" Type="http://schemas.openxmlformats.org/officeDocument/2006/relationships/image" Target="../media/image177.jpeg"/><Relationship Id="rId4" Type="http://schemas.openxmlformats.org/officeDocument/2006/relationships/image" Target="../media/image176.jpeg"/></Relationships>
</file>

<file path=ppt/slides/_rels/slide30.xml.rels><?xml version="1.0" encoding="UTF-8" standalone="yes"?>
<Relationships xmlns="http://schemas.openxmlformats.org/package/2006/relationships"><Relationship Id="rId8" Type="http://schemas.openxmlformats.org/officeDocument/2006/relationships/image" Target="../media/image185.png"/><Relationship Id="rId3" Type="http://schemas.openxmlformats.org/officeDocument/2006/relationships/image" Target="../media/image180.png"/><Relationship Id="rId7" Type="http://schemas.openxmlformats.org/officeDocument/2006/relationships/image" Target="../media/image184.png"/><Relationship Id="rId2" Type="http://schemas.openxmlformats.org/officeDocument/2006/relationships/notesSlide" Target="../notesSlides/notesSlide20.xml"/><Relationship Id="rId1" Type="http://schemas.openxmlformats.org/officeDocument/2006/relationships/slideLayout" Target="../slideLayouts/slideLayout153.xml"/><Relationship Id="rId6" Type="http://schemas.openxmlformats.org/officeDocument/2006/relationships/image" Target="../media/image183.png"/><Relationship Id="rId11" Type="http://schemas.openxmlformats.org/officeDocument/2006/relationships/image" Target="../media/image188.png"/><Relationship Id="rId5" Type="http://schemas.openxmlformats.org/officeDocument/2006/relationships/image" Target="../media/image182.jpeg"/><Relationship Id="rId10" Type="http://schemas.openxmlformats.org/officeDocument/2006/relationships/image" Target="../media/image187.png"/><Relationship Id="rId4" Type="http://schemas.openxmlformats.org/officeDocument/2006/relationships/image" Target="../media/image181.png"/><Relationship Id="rId9" Type="http://schemas.openxmlformats.org/officeDocument/2006/relationships/image" Target="../media/image186.png"/></Relationships>
</file>

<file path=ppt/slides/_rels/slide31.xml.rels><?xml version="1.0" encoding="UTF-8" standalone="yes"?>
<Relationships xmlns="http://schemas.openxmlformats.org/package/2006/relationships"><Relationship Id="rId8" Type="http://schemas.openxmlformats.org/officeDocument/2006/relationships/image" Target="../media/image193.png"/><Relationship Id="rId3" Type="http://schemas.openxmlformats.org/officeDocument/2006/relationships/image" Target="../media/image189.png"/><Relationship Id="rId7" Type="http://schemas.openxmlformats.org/officeDocument/2006/relationships/image" Target="../media/image192.png"/><Relationship Id="rId2" Type="http://schemas.openxmlformats.org/officeDocument/2006/relationships/notesSlide" Target="../notesSlides/notesSlide21.xml"/><Relationship Id="rId1" Type="http://schemas.openxmlformats.org/officeDocument/2006/relationships/slideLayout" Target="../slideLayouts/slideLayout153.xml"/><Relationship Id="rId6" Type="http://schemas.openxmlformats.org/officeDocument/2006/relationships/image" Target="../media/image191.png"/><Relationship Id="rId11" Type="http://schemas.openxmlformats.org/officeDocument/2006/relationships/image" Target="../media/image196.png"/><Relationship Id="rId5" Type="http://schemas.openxmlformats.org/officeDocument/2006/relationships/image" Target="../media/image190.png"/><Relationship Id="rId10" Type="http://schemas.openxmlformats.org/officeDocument/2006/relationships/image" Target="../media/image195.png"/><Relationship Id="rId4" Type="http://schemas.openxmlformats.org/officeDocument/2006/relationships/image" Target="../media/image180.png"/><Relationship Id="rId9" Type="http://schemas.openxmlformats.org/officeDocument/2006/relationships/image" Target="../media/image194.png"/></Relationships>
</file>

<file path=ppt/slides/_rels/slide32.xml.rels><?xml version="1.0" encoding="UTF-8" standalone="yes"?>
<Relationships xmlns="http://schemas.openxmlformats.org/package/2006/relationships"><Relationship Id="rId8" Type="http://schemas.openxmlformats.org/officeDocument/2006/relationships/image" Target="../media/image202.png"/><Relationship Id="rId3" Type="http://schemas.openxmlformats.org/officeDocument/2006/relationships/image" Target="../media/image197.png"/><Relationship Id="rId7" Type="http://schemas.openxmlformats.org/officeDocument/2006/relationships/image" Target="../media/image201.png"/><Relationship Id="rId2" Type="http://schemas.openxmlformats.org/officeDocument/2006/relationships/notesSlide" Target="../notesSlides/notesSlide22.xml"/><Relationship Id="rId1" Type="http://schemas.openxmlformats.org/officeDocument/2006/relationships/slideLayout" Target="../slideLayouts/slideLayout152.xml"/><Relationship Id="rId6" Type="http://schemas.openxmlformats.org/officeDocument/2006/relationships/image" Target="../media/image200.png"/><Relationship Id="rId5" Type="http://schemas.openxmlformats.org/officeDocument/2006/relationships/image" Target="../media/image199.png"/><Relationship Id="rId4" Type="http://schemas.openxmlformats.org/officeDocument/2006/relationships/image" Target="../media/image198.png"/></Relationships>
</file>

<file path=ppt/slides/_rels/slide33.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23.xml"/><Relationship Id="rId1" Type="http://schemas.openxmlformats.org/officeDocument/2006/relationships/slideLayout" Target="../slideLayouts/slideLayout152.xml"/></Relationships>
</file>

<file path=ppt/slides/_rels/slide34.xml.rels><?xml version="1.0" encoding="UTF-8" standalone="yes"?>
<Relationships xmlns="http://schemas.openxmlformats.org/package/2006/relationships"><Relationship Id="rId3" Type="http://schemas.openxmlformats.org/officeDocument/2006/relationships/image" Target="../media/image204.jpeg"/><Relationship Id="rId2" Type="http://schemas.openxmlformats.org/officeDocument/2006/relationships/notesSlide" Target="../notesSlides/notesSlide24.xml"/><Relationship Id="rId1" Type="http://schemas.openxmlformats.org/officeDocument/2006/relationships/slideLayout" Target="../slideLayouts/slideLayout153.xml"/><Relationship Id="rId5" Type="http://schemas.openxmlformats.org/officeDocument/2006/relationships/image" Target="../media/image206.png"/><Relationship Id="rId4" Type="http://schemas.openxmlformats.org/officeDocument/2006/relationships/image" Target="../media/image205.png"/></Relationships>
</file>

<file path=ppt/slides/_rels/slide35.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25.xml"/><Relationship Id="rId1" Type="http://schemas.openxmlformats.org/officeDocument/2006/relationships/slideLayout" Target="../slideLayouts/slideLayout153.xml"/><Relationship Id="rId4" Type="http://schemas.openxmlformats.org/officeDocument/2006/relationships/image" Target="../media/image8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microsoft.com/office/2018/10/relationships/comments" Target="../comments/modernComment_7F3E8DF0_3AA6D385.xml"/><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image" Target="../media/image208.jpeg"/><Relationship Id="rId4" Type="http://schemas.openxmlformats.org/officeDocument/2006/relationships/image" Target="../media/image207.png"/></Relationships>
</file>

<file path=ppt/slides/_rels/slide39.xml.rels><?xml version="1.0" encoding="UTF-8" standalone="yes"?>
<Relationships xmlns="http://schemas.openxmlformats.org/package/2006/relationships"><Relationship Id="rId2" Type="http://schemas.openxmlformats.org/officeDocument/2006/relationships/image" Target="../media/image209.jpe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10.jpeg"/><Relationship Id="rId1" Type="http://schemas.openxmlformats.org/officeDocument/2006/relationships/slideLayout" Target="../slideLayouts/slideLayout16.xml"/><Relationship Id="rId4" Type="http://schemas.openxmlformats.org/officeDocument/2006/relationships/image" Target="../media/image211.png"/></Relationships>
</file>

<file path=ppt/slides/_rels/slide41.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hyperlink" Target="https://www.leg.state.fl.us/statutes/index.cfm?mode=View%20Statutes&amp;SubMenu=1&amp;App_mode=Display_Statute&amp;Search_String=micromobility&amp;URL=0300-0399/0316/Sections/0316.2128.html" TargetMode="External"/><Relationship Id="rId1" Type="http://schemas.openxmlformats.org/officeDocument/2006/relationships/slideLayout" Target="../slideLayouts/slideLayout16.xml"/><Relationship Id="rId5" Type="http://schemas.openxmlformats.org/officeDocument/2006/relationships/image" Target="../media/image213.png"/><Relationship Id="rId4" Type="http://schemas.openxmlformats.org/officeDocument/2006/relationships/hyperlink" Target="https://www.alibaba.com/product-detail/10KW-Sur-ron-Motor-Kits-72V_1601082005360.html"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7.xml"/><Relationship Id="rId1" Type="http://schemas.openxmlformats.org/officeDocument/2006/relationships/slideLayout" Target="../slideLayouts/slideLayout148.xml"/><Relationship Id="rId4" Type="http://schemas.openxmlformats.org/officeDocument/2006/relationships/image" Target="../media/image214.png"/></Relationships>
</file>

<file path=ppt/slides/_rels/slide43.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notesSlide" Target="../notesSlides/notesSlide28.xml"/><Relationship Id="rId1" Type="http://schemas.openxmlformats.org/officeDocument/2006/relationships/slideLayout" Target="../slideLayouts/slideLayout141.xml"/></Relationships>
</file>

<file path=ppt/slides/_rels/slide44.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29.xml"/><Relationship Id="rId1" Type="http://schemas.openxmlformats.org/officeDocument/2006/relationships/slideLayout" Target="../slideLayouts/slideLayout142.xml"/><Relationship Id="rId4" Type="http://schemas.openxmlformats.org/officeDocument/2006/relationships/image" Target="../media/image214.png"/></Relationships>
</file>

<file path=ppt/slides/_rels/slide45.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30.xml"/><Relationship Id="rId1" Type="http://schemas.openxmlformats.org/officeDocument/2006/relationships/slideLayout" Target="../slideLayouts/slideLayout133.xml"/><Relationship Id="rId6" Type="http://schemas.openxmlformats.org/officeDocument/2006/relationships/image" Target="../media/image219.png"/><Relationship Id="rId5" Type="http://schemas.openxmlformats.org/officeDocument/2006/relationships/image" Target="../media/image218.jpeg"/><Relationship Id="rId4" Type="http://schemas.openxmlformats.org/officeDocument/2006/relationships/image" Target="../media/image215.png"/></Relationships>
</file>

<file path=ppt/slides/_rels/slide46.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notesSlide" Target="../notesSlides/notesSlide31.xml"/><Relationship Id="rId1" Type="http://schemas.openxmlformats.org/officeDocument/2006/relationships/slideLayout" Target="../slideLayouts/slideLayout146.xml"/><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119.xml"/></Relationships>
</file>

<file path=ppt/slides/_rels/slide48.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33.xml"/><Relationship Id="rId1" Type="http://schemas.openxmlformats.org/officeDocument/2006/relationships/slideLayout" Target="../slideLayouts/slideLayout120.xml"/><Relationship Id="rId4" Type="http://schemas.openxmlformats.org/officeDocument/2006/relationships/image" Target="../media/image44.png"/></Relationships>
</file>

<file path=ppt/slides/_rels/slide49.xml.rels><?xml version="1.0" encoding="UTF-8" standalone="yes"?>
<Relationships xmlns="http://schemas.openxmlformats.org/package/2006/relationships"><Relationship Id="rId3" Type="http://schemas.microsoft.com/office/2018/10/relationships/comments" Target="../comments/modernComment_7F3E8DEC_D0F552A9.xml"/><Relationship Id="rId2" Type="http://schemas.openxmlformats.org/officeDocument/2006/relationships/notesSlide" Target="../notesSlides/notesSlide34.xm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3" Type="http://schemas.openxmlformats.org/officeDocument/2006/relationships/image" Target="../media/image222.png"/><Relationship Id="rId7" Type="http://schemas.openxmlformats.org/officeDocument/2006/relationships/image" Target="../media/image226.png"/><Relationship Id="rId2" Type="http://schemas.openxmlformats.org/officeDocument/2006/relationships/notesSlide" Target="../notesSlides/notesSlide35.xml"/><Relationship Id="rId1" Type="http://schemas.openxmlformats.org/officeDocument/2006/relationships/slideLayout" Target="../slideLayouts/slideLayout69.xml"/><Relationship Id="rId6" Type="http://schemas.openxmlformats.org/officeDocument/2006/relationships/image" Target="../media/image225.png"/><Relationship Id="rId5" Type="http://schemas.openxmlformats.org/officeDocument/2006/relationships/image" Target="../media/image224.png"/><Relationship Id="rId4" Type="http://schemas.openxmlformats.org/officeDocument/2006/relationships/image" Target="../media/image223.png"/></Relationships>
</file>

<file path=ppt/slides/_rels/slide53.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36.xml"/><Relationship Id="rId1" Type="http://schemas.openxmlformats.org/officeDocument/2006/relationships/slideLayout" Target="../slideLayouts/slideLayout69.xml"/></Relationships>
</file>

<file path=ppt/slides/_rels/slide54.xml.rels><?xml version="1.0" encoding="UTF-8" standalone="yes"?>
<Relationships xmlns="http://schemas.openxmlformats.org/package/2006/relationships"><Relationship Id="rId2" Type="http://schemas.openxmlformats.org/officeDocument/2006/relationships/image" Target="../media/image227.png"/><Relationship Id="rId1" Type="http://schemas.openxmlformats.org/officeDocument/2006/relationships/slideLayout" Target="../slideLayouts/slideLayout58.xml"/></Relationships>
</file>

<file path=ppt/slides/_rels/slide55.xml.rels><?xml version="1.0" encoding="UTF-8" standalone="yes"?>
<Relationships xmlns="http://schemas.openxmlformats.org/package/2006/relationships"><Relationship Id="rId2" Type="http://schemas.openxmlformats.org/officeDocument/2006/relationships/image" Target="../media/image227.png"/><Relationship Id="rId1" Type="http://schemas.openxmlformats.org/officeDocument/2006/relationships/slideLayout" Target="../slideLayouts/slideLayout58.xml"/></Relationships>
</file>

<file path=ppt/slides/_rels/slide56.xml.rels><?xml version="1.0" encoding="UTF-8" standalone="yes"?>
<Relationships xmlns="http://schemas.openxmlformats.org/package/2006/relationships"><Relationship Id="rId2" Type="http://schemas.openxmlformats.org/officeDocument/2006/relationships/image" Target="../media/image227.png"/><Relationship Id="rId1" Type="http://schemas.openxmlformats.org/officeDocument/2006/relationships/slideLayout" Target="../slideLayouts/slideLayout58.xml"/></Relationships>
</file>

<file path=ppt/slides/_rels/slide57.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37.xml"/><Relationship Id="rId1" Type="http://schemas.openxmlformats.org/officeDocument/2006/relationships/slideLayout" Target="../slideLayouts/slideLayout58.xml"/></Relationships>
</file>

<file path=ppt/slides/_rels/slide58.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38.xml"/><Relationship Id="rId1" Type="http://schemas.openxmlformats.org/officeDocument/2006/relationships/slideLayout" Target="../slideLayouts/slideLayout58.xml"/><Relationship Id="rId4" Type="http://schemas.openxmlformats.org/officeDocument/2006/relationships/image" Target="../media/image229.png"/></Relationships>
</file>

<file path=ppt/slides/_rels/slide59.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39.xml"/><Relationship Id="rId1" Type="http://schemas.openxmlformats.org/officeDocument/2006/relationships/slideLayout" Target="../slideLayouts/slideLayout58.xml"/><Relationship Id="rId5" Type="http://schemas.openxmlformats.org/officeDocument/2006/relationships/image" Target="../media/image230.svg"/><Relationship Id="rId4" Type="http://schemas.openxmlformats.org/officeDocument/2006/relationships/image" Target="../media/image229.png"/></Relationships>
</file>

<file path=ppt/slides/_rels/slide60.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40.xml"/><Relationship Id="rId1" Type="http://schemas.openxmlformats.org/officeDocument/2006/relationships/slideLayout" Target="../slideLayouts/slideLayout58.xml"/></Relationships>
</file>

<file path=ppt/slides/_rels/slide61.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41.xml"/><Relationship Id="rId1" Type="http://schemas.openxmlformats.org/officeDocument/2006/relationships/slideLayout" Target="../slideLayouts/slideLayout5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3.xml.rels><?xml version="1.0" encoding="UTF-8" standalone="yes"?>
<Relationships xmlns="http://schemas.openxmlformats.org/package/2006/relationships"><Relationship Id="rId3" Type="http://schemas.openxmlformats.org/officeDocument/2006/relationships/image" Target="../media/image233.jpeg"/><Relationship Id="rId2" Type="http://schemas.openxmlformats.org/officeDocument/2006/relationships/notesSlide" Target="../notesSlides/notesSlide42.xml"/><Relationship Id="rId1" Type="http://schemas.openxmlformats.org/officeDocument/2006/relationships/slideLayout" Target="../slideLayouts/slideLayout37.xml"/></Relationships>
</file>

<file path=ppt/slides/_rels/slide64.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43.xml"/><Relationship Id="rId1" Type="http://schemas.openxmlformats.org/officeDocument/2006/relationships/slideLayout" Target="../slideLayouts/slideLayout57.xml"/><Relationship Id="rId4" Type="http://schemas.openxmlformats.org/officeDocument/2006/relationships/hyperlink" Target="https://nam12.safelinks.protection.outlook.com/?url=https%3A%2F%2Furldefense.proofpoint.com%2Fv2%2Furl%3Fu%3Dhttps-3A__www.youtube.com_watch-3Fv-3DrK05iHHHvgc%26d%3DDwMFAg%26c%3DeuGZstcaTDllvimEN8b7jXrwqOf-v5A_CdpgnVfiiMM%26r%3DR6fmUb7DtyWubry_g-lrzLUq6j4CxxY8A2pvS3YXDXs%26m%3D9KCEMMboMwLah1nLjwW3RwJ8tOalSEtqNgQl_EVAP6B05dhTfjey0jf9jOBTQB2U%26s%3DHq4ZvUCW--eWTuKrlIixu6BSwNfC3VtmkjAFSV4mvws%26e%3D&amp;data=05%7C02%7Ck.tellez%40fehrandpeers.com%7C2bd0e6a4746946921aed08de0a4f037c%7C087dca4b49c742c6a76649a3f29fc3f4%7C1%7C0%7C638959531681465248%7CUnknown%7CTWFpbGZsb3d8eyJFbXB0eU1hcGkiOnRydWUsIlYiOiIwLjAuMDAwMCIsIlAiOiJXaW4zMiIsIkFOIjoiTWFpbCIsIldUIjoyfQ%3D%3D%7C0%7C%7C%7C&amp;sdata=2rFafSPaUGL3Cx6ygeXSmpuknAHwZVrYwu0Z8VCLL%2FE%3D&amp;reserved=0"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44.xml"/><Relationship Id="rId1" Type="http://schemas.openxmlformats.org/officeDocument/2006/relationships/slideLayout" Target="../slideLayouts/slideLayout37.xml"/></Relationships>
</file>

<file path=ppt/slides/_rels/slide6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5.xml"/><Relationship Id="rId1" Type="http://schemas.openxmlformats.org/officeDocument/2006/relationships/slideLayout" Target="../slideLayouts/slideLayout37.xml"/><Relationship Id="rId4" Type="http://schemas.openxmlformats.org/officeDocument/2006/relationships/chart" Target="../charts/chart2.xml"/></Relationships>
</file>

<file path=ppt/slides/_rels/slide6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6.xml"/><Relationship Id="rId1" Type="http://schemas.openxmlformats.org/officeDocument/2006/relationships/slideLayout" Target="../slideLayouts/slideLayout37.xml"/><Relationship Id="rId4" Type="http://schemas.openxmlformats.org/officeDocument/2006/relationships/image" Target="../media/image236.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0.xml"/></Relationships>
</file>

<file path=ppt/slides/_rels/slide69.xml.rels><?xml version="1.0" encoding="UTF-8" standalone="yes"?>
<Relationships xmlns="http://schemas.openxmlformats.org/package/2006/relationships"><Relationship Id="rId3" Type="http://schemas.openxmlformats.org/officeDocument/2006/relationships/image" Target="../media/image237.svg"/><Relationship Id="rId2" Type="http://schemas.openxmlformats.org/officeDocument/2006/relationships/notesSlide" Target="../notesSlides/notesSlide48.xml"/><Relationship Id="rId1" Type="http://schemas.openxmlformats.org/officeDocument/2006/relationships/slideLayout" Target="../slideLayouts/slideLayout56.xml"/><Relationship Id="rId4" Type="http://schemas.openxmlformats.org/officeDocument/2006/relationships/image" Target="../media/image238.svg"/></Relationships>
</file>

<file path=ppt/slides/_rels/slide70.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49.xml"/><Relationship Id="rId1" Type="http://schemas.openxmlformats.org/officeDocument/2006/relationships/slideLayout" Target="../slideLayouts/slideLayout68.xml"/></Relationships>
</file>

<file path=ppt/slides/_rels/slide71.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50.xml"/><Relationship Id="rId1" Type="http://schemas.openxmlformats.org/officeDocument/2006/relationships/slideLayout" Target="../slideLayouts/slideLayout65.xml"/></Relationships>
</file>

<file path=ppt/slides/_rels/slide72.xml.rels><?xml version="1.0" encoding="UTF-8" standalone="yes"?>
<Relationships xmlns="http://schemas.openxmlformats.org/package/2006/relationships"><Relationship Id="rId3" Type="http://schemas.openxmlformats.org/officeDocument/2006/relationships/image" Target="../media/image241.svg"/><Relationship Id="rId2" Type="http://schemas.openxmlformats.org/officeDocument/2006/relationships/notesSlide" Target="../notesSlides/notesSlide51.xml"/><Relationship Id="rId1" Type="http://schemas.openxmlformats.org/officeDocument/2006/relationships/slideLayout" Target="../slideLayouts/slideLayout22.xml"/></Relationships>
</file>

<file path=ppt/slides/_rels/slide73.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notesSlide" Target="../notesSlides/notesSlide52.xml"/><Relationship Id="rId1" Type="http://schemas.openxmlformats.org/officeDocument/2006/relationships/slideLayout" Target="../slideLayouts/slideLayout60.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0.xml"/></Relationships>
</file>

<file path=ppt/slides/_rels/slide75.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notesSlide" Target="../notesSlides/notesSlide54.xml"/><Relationship Id="rId1" Type="http://schemas.openxmlformats.org/officeDocument/2006/relationships/slideLayout" Target="../slideLayouts/slideLayout60.xml"/><Relationship Id="rId4" Type="http://schemas.openxmlformats.org/officeDocument/2006/relationships/image" Target="../media/image244.pn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0.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0.xml"/></Relationships>
</file>

<file path=ppt/slides/_rels/slide78.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57.xml"/><Relationship Id="rId1" Type="http://schemas.openxmlformats.org/officeDocument/2006/relationships/slideLayout" Target="../slideLayouts/slideLayout22.xml"/></Relationships>
</file>

<file path=ppt/slides/_rels/slide79.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58.xml"/><Relationship Id="rId1" Type="http://schemas.openxmlformats.org/officeDocument/2006/relationships/slideLayout" Target="../slideLayouts/slideLayout61.xml"/><Relationship Id="rId5" Type="http://schemas.openxmlformats.org/officeDocument/2006/relationships/image" Target="../media/image248.jpeg"/><Relationship Id="rId4" Type="http://schemas.openxmlformats.org/officeDocument/2006/relationships/image" Target="../media/image247.png"/></Relationships>
</file>

<file path=ppt/slides/_rels/slide80.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59.xml"/><Relationship Id="rId1" Type="http://schemas.openxmlformats.org/officeDocument/2006/relationships/slideLayout" Target="../slideLayouts/slideLayout22.xml"/></Relationships>
</file>

<file path=ppt/slides/_rels/slide81.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60.xml"/><Relationship Id="rId1" Type="http://schemas.openxmlformats.org/officeDocument/2006/relationships/slideLayout" Target="../slideLayouts/slideLayout61.xml"/><Relationship Id="rId4" Type="http://schemas.openxmlformats.org/officeDocument/2006/relationships/image" Target="../media/image250.png"/></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0.xml"/></Relationships>
</file>

<file path=ppt/slides/_rels/slide83.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notesSlide" Target="../notesSlides/notesSlide62.xml"/><Relationship Id="rId1" Type="http://schemas.openxmlformats.org/officeDocument/2006/relationships/slideLayout" Target="../slideLayouts/slideLayout62.xml"/></Relationships>
</file>

<file path=ppt/slides/_rels/slide84.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notesSlide" Target="../notesSlides/notesSlide63.xml"/><Relationship Id="rId1" Type="http://schemas.openxmlformats.org/officeDocument/2006/relationships/slideLayout" Target="../slideLayouts/slideLayout62.xml"/></Relationships>
</file>

<file path=ppt/slides/_rels/slide85.xml.rels><?xml version="1.0" encoding="UTF-8" standalone="yes"?>
<Relationships xmlns="http://schemas.openxmlformats.org/package/2006/relationships"><Relationship Id="rId3" Type="http://schemas.openxmlformats.org/officeDocument/2006/relationships/image" Target="../media/image253.jpeg"/><Relationship Id="rId2" Type="http://schemas.openxmlformats.org/officeDocument/2006/relationships/notesSlide" Target="../notesSlides/notesSlide64.xml"/><Relationship Id="rId1" Type="http://schemas.openxmlformats.org/officeDocument/2006/relationships/slideLayout" Target="../slideLayouts/slideLayout62.xml"/></Relationships>
</file>

<file path=ppt/slides/_rels/slide86.xml.rels><?xml version="1.0" encoding="UTF-8" standalone="yes"?>
<Relationships xmlns="http://schemas.openxmlformats.org/package/2006/relationships"><Relationship Id="rId3" Type="http://schemas.microsoft.com/office/2018/10/relationships/comments" Target="../comments/modernComment_4B1_CDA9A723.xml"/><Relationship Id="rId2" Type="http://schemas.openxmlformats.org/officeDocument/2006/relationships/notesSlide" Target="../notesSlides/notesSlide65.xml"/><Relationship Id="rId1" Type="http://schemas.openxmlformats.org/officeDocument/2006/relationships/slideLayout" Target="../slideLayouts/slideLayout62.xml"/><Relationship Id="rId4" Type="http://schemas.openxmlformats.org/officeDocument/2006/relationships/image" Target="../media/image254.jpeg"/></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0.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a:extLst>
              <a:ext uri="{FF2B5EF4-FFF2-40B4-BE49-F238E27FC236}">
                <a16:creationId xmlns:a16="http://schemas.microsoft.com/office/drawing/2014/main" id="{2682E0D2-D8F3-D5F8-AC5D-CC13D9835D11}"/>
              </a:ext>
            </a:extLst>
          </p:cNvPr>
          <p:cNvSpPr>
            <a:spLocks noGrp="1" noChangeArrowheads="1"/>
          </p:cNvSpPr>
          <p:nvPr>
            <p:ph type="ctrTitle"/>
          </p:nvPr>
        </p:nvSpPr>
        <p:spPr>
          <a:xfrm>
            <a:off x="396875" y="1090613"/>
            <a:ext cx="6381750" cy="1716087"/>
          </a:xfrm>
        </p:spPr>
        <p:txBody>
          <a:bodyPr/>
          <a:lstStyle/>
          <a:p>
            <a:pPr eaLnBrk="1" hangingPunct="1"/>
            <a:r>
              <a:rPr lang="en-US" dirty="0"/>
              <a:t>E-Bicycles &amp; Golf Carts Safety Webinar</a:t>
            </a:r>
            <a:endParaRPr lang="en-US" altLang="en-US" dirty="0"/>
          </a:p>
        </p:txBody>
      </p:sp>
      <p:sp>
        <p:nvSpPr>
          <p:cNvPr id="17412" name="Text Placeholder 6">
            <a:extLst>
              <a:ext uri="{FF2B5EF4-FFF2-40B4-BE49-F238E27FC236}">
                <a16:creationId xmlns:a16="http://schemas.microsoft.com/office/drawing/2014/main" id="{30433551-89E6-B846-3E3E-38912C87EAD5}"/>
              </a:ext>
            </a:extLst>
          </p:cNvPr>
          <p:cNvSpPr>
            <a:spLocks noGrp="1" noChangeArrowheads="1"/>
          </p:cNvSpPr>
          <p:nvPr>
            <p:ph type="body" sz="quarter" idx="14"/>
          </p:nvPr>
        </p:nvSpPr>
        <p:spPr>
          <a:xfrm>
            <a:off x="442913" y="5908358"/>
            <a:ext cx="5703887" cy="438150"/>
          </a:xfrm>
        </p:spPr>
        <p:txBody>
          <a:bodyPr/>
          <a:lstStyle/>
          <a:p>
            <a:r>
              <a:rPr lang="en-US"/>
              <a:t>June 4, 2026</a:t>
            </a:r>
          </a:p>
        </p:txBody>
      </p:sp>
      <p:sp>
        <p:nvSpPr>
          <p:cNvPr id="3" name="Text Placeholder 2">
            <a:extLst>
              <a:ext uri="{FF2B5EF4-FFF2-40B4-BE49-F238E27FC236}">
                <a16:creationId xmlns:a16="http://schemas.microsoft.com/office/drawing/2014/main" id="{A0A1D9A8-0DA2-9AD0-76F5-30F790A6BDF4}"/>
              </a:ext>
            </a:extLst>
          </p:cNvPr>
          <p:cNvSpPr>
            <a:spLocks noGrp="1"/>
          </p:cNvSpPr>
          <p:nvPr>
            <p:ph type="body" sz="quarter" idx="13"/>
          </p:nvPr>
        </p:nvSpPr>
        <p:spPr>
          <a:xfrm>
            <a:off x="8454072" y="4039915"/>
            <a:ext cx="3301047" cy="1212805"/>
          </a:xfrm>
        </p:spPr>
        <p:txBody>
          <a:bodyPr>
            <a:normAutofit lnSpcReduction="10000"/>
          </a:bodyPr>
          <a:lstStyle/>
          <a:p>
            <a:pPr algn="ctr"/>
            <a:r>
              <a:rPr lang="en-US" sz="2800">
                <a:solidFill>
                  <a:schemeClr val="tx1">
                    <a:lumMod val="65000"/>
                    <a:lumOff val="35000"/>
                  </a:schemeClr>
                </a:solidFill>
              </a:rPr>
              <a:t>The Webinar will begin Shortly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5A964A-439A-67A5-A06D-43333EA51C54}"/>
              </a:ext>
            </a:extLst>
          </p:cNvPr>
          <p:cNvSpPr>
            <a:spLocks noGrp="1"/>
          </p:cNvSpPr>
          <p:nvPr>
            <p:ph type="title"/>
          </p:nvPr>
        </p:nvSpPr>
        <p:spPr/>
        <p:txBody>
          <a:bodyPr/>
          <a:lstStyle/>
          <a:p>
            <a:r>
              <a:rPr lang="en-US"/>
              <a:t>Agenda</a:t>
            </a:r>
          </a:p>
        </p:txBody>
      </p:sp>
      <p:pic>
        <p:nvPicPr>
          <p:cNvPr id="54" name="Picture 2" descr="Electric Mountain Bike 26&quot; for Adults, 350W Electric Bike 48V 20mph with Front Suspension Fork for Mountain Beach Snow, UL2849">
            <a:extLst>
              <a:ext uri="{FF2B5EF4-FFF2-40B4-BE49-F238E27FC236}">
                <a16:creationId xmlns:a16="http://schemas.microsoft.com/office/drawing/2014/main" id="{11DA6D7A-D906-1651-F1F2-490740362D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260" y="3666789"/>
            <a:ext cx="2513434" cy="251343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LSV Low Speed Vehicle 8.5X5.5 Tear-Pads 2024">
            <a:extLst>
              <a:ext uri="{FF2B5EF4-FFF2-40B4-BE49-F238E27FC236}">
                <a16:creationId xmlns:a16="http://schemas.microsoft.com/office/drawing/2014/main" id="{A54DDAEC-8A24-F059-1073-AB6EF5241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5491" y="741952"/>
            <a:ext cx="2796973" cy="2687048"/>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D5AD91F8-AB73-827C-C2BF-C87C0E060F0E}"/>
              </a:ext>
            </a:extLst>
          </p:cNvPr>
          <p:cNvSpPr txBox="1">
            <a:spLocks/>
          </p:cNvSpPr>
          <p:nvPr/>
        </p:nvSpPr>
        <p:spPr>
          <a:xfrm>
            <a:off x="838200" y="1743982"/>
            <a:ext cx="5713602" cy="4351338"/>
          </a:xfrm>
          <a:prstGeom prst="rect">
            <a:avLst/>
          </a:prstGeom>
        </p:spPr>
        <p:txBody>
          <a:bodyPr anchor="t" anchorCtr="0"/>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Wingdings" panose="05000000000000000000" pitchFamily="2" charset="2"/>
              <a:buChar char="§"/>
            </a:pPr>
            <a:r>
              <a:rPr lang="en-US" b="0"/>
              <a:t>Welcome</a:t>
            </a:r>
          </a:p>
          <a:p>
            <a:pPr marL="342900" indent="-342900">
              <a:buFont typeface="Wingdings" panose="05000000000000000000" pitchFamily="2" charset="2"/>
              <a:buChar char="§"/>
            </a:pPr>
            <a:endParaRPr lang="en-US" b="0"/>
          </a:p>
          <a:p>
            <a:pPr marL="342900" indent="-342900">
              <a:buFont typeface="Wingdings" panose="05000000000000000000" pitchFamily="2" charset="2"/>
              <a:buChar char="§"/>
            </a:pPr>
            <a:r>
              <a:rPr lang="en-US" b="0"/>
              <a:t>Golf Carts &amp; Low Speed Vehicles</a:t>
            </a:r>
          </a:p>
          <a:p>
            <a:pPr marL="342900" indent="-342900">
              <a:buFont typeface="Wingdings" panose="05000000000000000000" pitchFamily="2" charset="2"/>
              <a:buChar char="§"/>
            </a:pPr>
            <a:endParaRPr lang="en-US" b="0"/>
          </a:p>
          <a:p>
            <a:pPr marL="342900" indent="-342900">
              <a:buFont typeface="Wingdings" panose="05000000000000000000" pitchFamily="2" charset="2"/>
              <a:buChar char="§"/>
            </a:pPr>
            <a:r>
              <a:rPr lang="en-US" b="0"/>
              <a:t>E-Bikes and Micromobility</a:t>
            </a:r>
          </a:p>
          <a:p>
            <a:pPr marL="800100" lvl="1" indent="-342900">
              <a:buFont typeface="Wingdings" panose="05000000000000000000" pitchFamily="2" charset="2"/>
              <a:buChar char="§"/>
            </a:pPr>
            <a:r>
              <a:rPr lang="en-US"/>
              <a:t>Legal Environment</a:t>
            </a:r>
          </a:p>
          <a:p>
            <a:pPr marL="800100" lvl="1" indent="-342900">
              <a:buFont typeface="Wingdings" panose="05000000000000000000" pitchFamily="2" charset="2"/>
              <a:buChar char="§"/>
            </a:pPr>
            <a:r>
              <a:rPr lang="en-US"/>
              <a:t>Shared Micromobility</a:t>
            </a:r>
          </a:p>
          <a:p>
            <a:pPr marL="800100" lvl="1" indent="-342900">
              <a:buFont typeface="Wingdings" panose="05000000000000000000" pitchFamily="2" charset="2"/>
              <a:buChar char="§"/>
            </a:pPr>
            <a:r>
              <a:rPr lang="en-US"/>
              <a:t>Micromobility e-Primer</a:t>
            </a:r>
          </a:p>
          <a:p>
            <a:endParaRPr lang="en-US" b="0"/>
          </a:p>
        </p:txBody>
      </p:sp>
    </p:spTree>
    <p:extLst>
      <p:ext uri="{BB962C8B-B14F-4D97-AF65-F5344CB8AC3E}">
        <p14:creationId xmlns:p14="http://schemas.microsoft.com/office/powerpoint/2010/main" val="3504286156"/>
      </p:ext>
    </p:extLst>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71BA1-1F49-7163-C91D-34BCC7A1674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6DE487-4420-31D3-8FAE-345FD1B4A805}"/>
              </a:ext>
            </a:extLst>
          </p:cNvPr>
          <p:cNvSpPr>
            <a:spLocks noGrp="1"/>
          </p:cNvSpPr>
          <p:nvPr>
            <p:ph type="title"/>
          </p:nvPr>
        </p:nvSpPr>
        <p:spPr/>
        <p:txBody>
          <a:bodyPr/>
          <a:lstStyle/>
          <a:p>
            <a:r>
              <a:rPr lang="en-US"/>
              <a:t>Housekeeping</a:t>
            </a:r>
          </a:p>
        </p:txBody>
      </p:sp>
      <p:sp>
        <p:nvSpPr>
          <p:cNvPr id="2" name="Content Placeholder 1">
            <a:extLst>
              <a:ext uri="{FF2B5EF4-FFF2-40B4-BE49-F238E27FC236}">
                <a16:creationId xmlns:a16="http://schemas.microsoft.com/office/drawing/2014/main" id="{81F6E450-73F8-AF96-A194-0A6E87138185}"/>
              </a:ext>
            </a:extLst>
          </p:cNvPr>
          <p:cNvSpPr txBox="1">
            <a:spLocks/>
          </p:cNvSpPr>
          <p:nvPr/>
        </p:nvSpPr>
        <p:spPr>
          <a:xfrm>
            <a:off x="740041" y="4876286"/>
            <a:ext cx="2454965" cy="1078731"/>
          </a:xfrm>
          <a:prstGeom prst="rect">
            <a:avLst/>
          </a:prstGeom>
        </p:spPr>
        <p:txBody>
          <a:bodyPr anchor="t" anchorCtr="0"/>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0"/>
              <a:t>Audience will be muted during the presentation</a:t>
            </a:r>
          </a:p>
          <a:p>
            <a:endParaRPr lang="en-US" b="0"/>
          </a:p>
        </p:txBody>
      </p:sp>
      <p:pic>
        <p:nvPicPr>
          <p:cNvPr id="5" name="Picture 4">
            <a:extLst>
              <a:ext uri="{FF2B5EF4-FFF2-40B4-BE49-F238E27FC236}">
                <a16:creationId xmlns:a16="http://schemas.microsoft.com/office/drawing/2014/main" id="{4CA33426-713E-A763-4D2B-96D07E18F742}"/>
              </a:ext>
            </a:extLst>
          </p:cNvPr>
          <p:cNvPicPr>
            <a:picLocks noChangeAspect="1"/>
          </p:cNvPicPr>
          <p:nvPr/>
        </p:nvPicPr>
        <p:blipFill>
          <a:blip r:embed="rId3"/>
          <a:srcRect r="19815"/>
          <a:stretch>
            <a:fillRect/>
          </a:stretch>
        </p:blipFill>
        <p:spPr>
          <a:xfrm>
            <a:off x="1451964" y="3589964"/>
            <a:ext cx="809696" cy="809738"/>
          </a:xfrm>
          <a:prstGeom prst="rect">
            <a:avLst/>
          </a:prstGeom>
        </p:spPr>
      </p:pic>
      <p:pic>
        <p:nvPicPr>
          <p:cNvPr id="7" name="Picture 6">
            <a:extLst>
              <a:ext uri="{FF2B5EF4-FFF2-40B4-BE49-F238E27FC236}">
                <a16:creationId xmlns:a16="http://schemas.microsoft.com/office/drawing/2014/main" id="{28C445FB-8959-FED0-CD20-D5F3530E09A7}"/>
              </a:ext>
            </a:extLst>
          </p:cNvPr>
          <p:cNvPicPr>
            <a:picLocks noChangeAspect="1"/>
          </p:cNvPicPr>
          <p:nvPr/>
        </p:nvPicPr>
        <p:blipFill>
          <a:blip r:embed="rId4"/>
          <a:stretch>
            <a:fillRect/>
          </a:stretch>
        </p:blipFill>
        <p:spPr>
          <a:xfrm>
            <a:off x="8250299" y="1027681"/>
            <a:ext cx="3622301" cy="3645131"/>
          </a:xfrm>
          <a:prstGeom prst="rect">
            <a:avLst/>
          </a:prstGeom>
        </p:spPr>
      </p:pic>
      <p:sp>
        <p:nvSpPr>
          <p:cNvPr id="10" name="Content Placeholder 1">
            <a:extLst>
              <a:ext uri="{FF2B5EF4-FFF2-40B4-BE49-F238E27FC236}">
                <a16:creationId xmlns:a16="http://schemas.microsoft.com/office/drawing/2014/main" id="{C9C787DA-7F4F-21B0-236C-F40F16217625}"/>
              </a:ext>
            </a:extLst>
          </p:cNvPr>
          <p:cNvSpPr txBox="1">
            <a:spLocks/>
          </p:cNvSpPr>
          <p:nvPr/>
        </p:nvSpPr>
        <p:spPr>
          <a:xfrm>
            <a:off x="4254769" y="4850372"/>
            <a:ext cx="3458818" cy="430505"/>
          </a:xfrm>
          <a:prstGeom prst="rect">
            <a:avLst/>
          </a:prstGeom>
        </p:spPr>
        <p:txBody>
          <a:bodyPr anchor="t" anchorCtr="0"/>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b="0"/>
              <a:t>To ask a question:</a:t>
            </a:r>
          </a:p>
        </p:txBody>
      </p:sp>
      <p:sp>
        <p:nvSpPr>
          <p:cNvPr id="11" name="Content Placeholder 1">
            <a:extLst>
              <a:ext uri="{FF2B5EF4-FFF2-40B4-BE49-F238E27FC236}">
                <a16:creationId xmlns:a16="http://schemas.microsoft.com/office/drawing/2014/main" id="{72B84E5A-69E4-7AD7-679E-6E9619BCF9D6}"/>
              </a:ext>
            </a:extLst>
          </p:cNvPr>
          <p:cNvSpPr txBox="1">
            <a:spLocks/>
          </p:cNvSpPr>
          <p:nvPr/>
        </p:nvSpPr>
        <p:spPr>
          <a:xfrm>
            <a:off x="4796040" y="5370087"/>
            <a:ext cx="2599919" cy="827075"/>
          </a:xfrm>
          <a:prstGeom prst="rect">
            <a:avLst/>
          </a:prstGeom>
        </p:spPr>
        <p:txBody>
          <a:bodyPr anchor="t" anchorCtr="0"/>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0"/>
              <a:t>Submit using the </a:t>
            </a:r>
            <a:r>
              <a:rPr lang="en-US">
                <a:solidFill>
                  <a:srgbClr val="147BD1"/>
                </a:solidFill>
              </a:rPr>
              <a:t>Q&amp;A </a:t>
            </a:r>
            <a:r>
              <a:rPr lang="en-US" b="0"/>
              <a:t>feature</a:t>
            </a:r>
          </a:p>
        </p:txBody>
      </p:sp>
      <p:sp>
        <p:nvSpPr>
          <p:cNvPr id="12" name="Content Placeholder 1">
            <a:extLst>
              <a:ext uri="{FF2B5EF4-FFF2-40B4-BE49-F238E27FC236}">
                <a16:creationId xmlns:a16="http://schemas.microsoft.com/office/drawing/2014/main" id="{5E185CDA-B04B-D2C5-4289-5E8B80ACD875}"/>
              </a:ext>
            </a:extLst>
          </p:cNvPr>
          <p:cNvSpPr txBox="1">
            <a:spLocks/>
          </p:cNvSpPr>
          <p:nvPr/>
        </p:nvSpPr>
        <p:spPr>
          <a:xfrm>
            <a:off x="8413782" y="5370087"/>
            <a:ext cx="3458818" cy="1169861"/>
          </a:xfrm>
          <a:prstGeom prst="rect">
            <a:avLst/>
          </a:prstGeom>
        </p:spPr>
        <p:txBody>
          <a:bodyPr anchor="t" anchorCtr="0"/>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0"/>
              <a:t>Use the </a:t>
            </a:r>
            <a:r>
              <a:rPr lang="en-US">
                <a:solidFill>
                  <a:srgbClr val="147BD1"/>
                </a:solidFill>
              </a:rPr>
              <a:t>RAISE HAND </a:t>
            </a:r>
            <a:r>
              <a:rPr lang="en-US" b="0"/>
              <a:t>feature after the presentation </a:t>
            </a:r>
          </a:p>
          <a:p>
            <a:endParaRPr lang="en-US" b="0"/>
          </a:p>
        </p:txBody>
      </p:sp>
      <p:pic>
        <p:nvPicPr>
          <p:cNvPr id="2054" name="Picture 6" descr="Zoom Webinar – Look and Feel">
            <a:extLst>
              <a:ext uri="{FF2B5EF4-FFF2-40B4-BE49-F238E27FC236}">
                <a16:creationId xmlns:a16="http://schemas.microsoft.com/office/drawing/2014/main" id="{F216D0DD-FB48-9011-F61C-E02E275BBD8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7284" t="41960" r="18051" b="8144"/>
          <a:stretch>
            <a:fillRect/>
          </a:stretch>
        </p:blipFill>
        <p:spPr bwMode="auto">
          <a:xfrm>
            <a:off x="5579330" y="3589964"/>
            <a:ext cx="809696" cy="8417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FE03B92-48BD-8EAA-B5A2-7C2425C4999F}"/>
              </a:ext>
            </a:extLst>
          </p:cNvPr>
          <p:cNvSpPr txBox="1"/>
          <p:nvPr/>
        </p:nvSpPr>
        <p:spPr>
          <a:xfrm>
            <a:off x="838200" y="1910433"/>
            <a:ext cx="6094602" cy="830997"/>
          </a:xfrm>
          <a:prstGeom prst="rect">
            <a:avLst/>
          </a:prstGeom>
          <a:noFill/>
        </p:spPr>
        <p:txBody>
          <a:bodyPr wrap="square">
            <a:spAutoFit/>
          </a:bodyPr>
          <a:lstStyle/>
          <a:p>
            <a:r>
              <a:rPr lang="en-US" sz="2400" b="0"/>
              <a:t>This webinar will be recorded and posted at </a:t>
            </a:r>
            <a:r>
              <a:rPr lang="en-US" sz="2400" b="0">
                <a:hlinkClick r:id="rId6"/>
              </a:rPr>
              <a:t>PalmBeachMPO.org</a:t>
            </a:r>
            <a:endParaRPr lang="en-US" sz="2400" b="0"/>
          </a:p>
        </p:txBody>
      </p:sp>
    </p:spTree>
    <p:extLst>
      <p:ext uri="{BB962C8B-B14F-4D97-AF65-F5344CB8AC3E}">
        <p14:creationId xmlns:p14="http://schemas.microsoft.com/office/powerpoint/2010/main" val="3197408609"/>
      </p:ext>
    </p:extLst>
  </p:cSld>
  <p:clrMapOvr>
    <a:masterClrMapping/>
  </p:clrMapOvr>
  <p:transition spd="slow"/>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4B5C2-C914-A41E-01DE-12C4B93D9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49B5B-79FB-CFC8-5CBB-5A40D22F3CFB}"/>
              </a:ext>
            </a:extLst>
          </p:cNvPr>
          <p:cNvSpPr>
            <a:spLocks noGrp="1"/>
          </p:cNvSpPr>
          <p:nvPr>
            <p:ph type="title"/>
          </p:nvPr>
        </p:nvSpPr>
        <p:spPr/>
        <p:txBody>
          <a:bodyPr/>
          <a:lstStyle/>
          <a:p>
            <a:r>
              <a:rPr lang="en-US"/>
              <a:t>Recent Trends</a:t>
            </a:r>
          </a:p>
        </p:txBody>
      </p:sp>
      <p:sp>
        <p:nvSpPr>
          <p:cNvPr id="3" name="Content Placeholder 1">
            <a:extLst>
              <a:ext uri="{FF2B5EF4-FFF2-40B4-BE49-F238E27FC236}">
                <a16:creationId xmlns:a16="http://schemas.microsoft.com/office/drawing/2014/main" id="{21F8A26A-A289-9828-E660-BA6991B5762C}"/>
              </a:ext>
            </a:extLst>
          </p:cNvPr>
          <p:cNvSpPr txBox="1">
            <a:spLocks/>
          </p:cNvSpPr>
          <p:nvPr/>
        </p:nvSpPr>
        <p:spPr>
          <a:xfrm>
            <a:off x="401321" y="1743982"/>
            <a:ext cx="6095999" cy="4351338"/>
          </a:xfrm>
          <a:prstGeom prst="rect">
            <a:avLst/>
          </a:prstGeom>
        </p:spPr>
        <p:txBody>
          <a:bodyPr anchor="ctr" anchorCtr="0"/>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Wingdings" panose="05000000000000000000" pitchFamily="2" charset="2"/>
              <a:buChar char="§"/>
            </a:pPr>
            <a:r>
              <a:rPr lang="en-US" b="0"/>
              <a:t>Rapid growth in micromobility and alternative vehicles</a:t>
            </a:r>
          </a:p>
          <a:p>
            <a:pPr marL="342900" indent="-342900">
              <a:buFont typeface="Wingdings" panose="05000000000000000000" pitchFamily="2" charset="2"/>
              <a:buChar char="§"/>
            </a:pPr>
            <a:r>
              <a:rPr lang="en-US" b="0"/>
              <a:t>New and evolving state legislation and regulations</a:t>
            </a:r>
          </a:p>
          <a:p>
            <a:pPr marL="342900" indent="-342900">
              <a:buFont typeface="Wingdings" panose="05000000000000000000" pitchFamily="2" charset="2"/>
              <a:buChar char="§"/>
            </a:pPr>
            <a:r>
              <a:rPr lang="en-US" b="0"/>
              <a:t>Increasing need to balance mobility, safety, and accessibility</a:t>
            </a:r>
          </a:p>
          <a:p>
            <a:pPr marL="342900" indent="-342900">
              <a:buFont typeface="Wingdings" panose="05000000000000000000" pitchFamily="2" charset="2"/>
              <a:buChar char="§"/>
            </a:pPr>
            <a:r>
              <a:rPr lang="en-US" b="0"/>
              <a:t>Importance of consistent education and enforcement across communities </a:t>
            </a:r>
          </a:p>
          <a:p>
            <a:endParaRPr lang="en-US" b="0"/>
          </a:p>
        </p:txBody>
      </p:sp>
      <p:grpSp>
        <p:nvGrpSpPr>
          <p:cNvPr id="16" name="Group 15">
            <a:extLst>
              <a:ext uri="{FF2B5EF4-FFF2-40B4-BE49-F238E27FC236}">
                <a16:creationId xmlns:a16="http://schemas.microsoft.com/office/drawing/2014/main" id="{53DF2875-CDDF-8785-1CB5-D8696EED846E}"/>
              </a:ext>
            </a:extLst>
          </p:cNvPr>
          <p:cNvGrpSpPr/>
          <p:nvPr/>
        </p:nvGrpSpPr>
        <p:grpSpPr>
          <a:xfrm>
            <a:off x="7468015" y="1230870"/>
            <a:ext cx="4183541" cy="4864450"/>
            <a:chOff x="7557467" y="1615862"/>
            <a:chExt cx="4183541" cy="4864450"/>
          </a:xfrm>
        </p:grpSpPr>
        <p:pic>
          <p:nvPicPr>
            <p:cNvPr id="11" name="Picture 10">
              <a:extLst>
                <a:ext uri="{FF2B5EF4-FFF2-40B4-BE49-F238E27FC236}">
                  <a16:creationId xmlns:a16="http://schemas.microsoft.com/office/drawing/2014/main" id="{D0EDE09A-AF10-CC88-B12D-68FCB29E9D19}"/>
                </a:ext>
              </a:extLst>
            </p:cNvPr>
            <p:cNvPicPr>
              <a:picLocks noChangeAspect="1"/>
            </p:cNvPicPr>
            <p:nvPr/>
          </p:nvPicPr>
          <p:blipFill>
            <a:blip r:embed="rId3"/>
            <a:srcRect b="25245"/>
            <a:stretch>
              <a:fillRect/>
            </a:stretch>
          </p:blipFill>
          <p:spPr>
            <a:xfrm>
              <a:off x="7557467" y="2775178"/>
              <a:ext cx="4183541" cy="1307643"/>
            </a:xfrm>
            <a:prstGeom prst="rect">
              <a:avLst/>
            </a:prstGeom>
          </p:spPr>
        </p:pic>
        <p:pic>
          <p:nvPicPr>
            <p:cNvPr id="13" name="Picture 12">
              <a:extLst>
                <a:ext uri="{FF2B5EF4-FFF2-40B4-BE49-F238E27FC236}">
                  <a16:creationId xmlns:a16="http://schemas.microsoft.com/office/drawing/2014/main" id="{9ED4C86A-F06D-1470-2044-837AA620EA77}"/>
                </a:ext>
              </a:extLst>
            </p:cNvPr>
            <p:cNvPicPr>
              <a:picLocks noChangeAspect="1"/>
            </p:cNvPicPr>
            <p:nvPr/>
          </p:nvPicPr>
          <p:blipFill>
            <a:blip r:embed="rId4"/>
            <a:stretch>
              <a:fillRect/>
            </a:stretch>
          </p:blipFill>
          <p:spPr>
            <a:xfrm>
              <a:off x="8133936" y="1615862"/>
              <a:ext cx="3030602" cy="1068163"/>
            </a:xfrm>
            <a:prstGeom prst="rect">
              <a:avLst/>
            </a:prstGeom>
          </p:spPr>
        </p:pic>
        <p:pic>
          <p:nvPicPr>
            <p:cNvPr id="15" name="Picture 14">
              <a:extLst>
                <a:ext uri="{FF2B5EF4-FFF2-40B4-BE49-F238E27FC236}">
                  <a16:creationId xmlns:a16="http://schemas.microsoft.com/office/drawing/2014/main" id="{45A69093-980D-B665-1032-407521886125}"/>
                </a:ext>
              </a:extLst>
            </p:cNvPr>
            <p:cNvPicPr>
              <a:picLocks noChangeAspect="1"/>
            </p:cNvPicPr>
            <p:nvPr/>
          </p:nvPicPr>
          <p:blipFill>
            <a:blip r:embed="rId5"/>
            <a:srcRect b="6179"/>
            <a:stretch>
              <a:fillRect/>
            </a:stretch>
          </p:blipFill>
          <p:spPr>
            <a:xfrm>
              <a:off x="7638152" y="4216505"/>
              <a:ext cx="4022173" cy="2263807"/>
            </a:xfrm>
            <a:prstGeom prst="rect">
              <a:avLst/>
            </a:prstGeom>
          </p:spPr>
        </p:pic>
      </p:grpSp>
    </p:spTree>
    <p:extLst>
      <p:ext uri="{BB962C8B-B14F-4D97-AF65-F5344CB8AC3E}">
        <p14:creationId xmlns:p14="http://schemas.microsoft.com/office/powerpoint/2010/main" val="2087083690"/>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8AEFF-0F67-2283-2149-71EDB0A8024F}"/>
              </a:ext>
            </a:extLst>
          </p:cNvPr>
          <p:cNvSpPr>
            <a:spLocks noGrp="1"/>
          </p:cNvSpPr>
          <p:nvPr>
            <p:ph type="title"/>
          </p:nvPr>
        </p:nvSpPr>
        <p:spPr/>
        <p:txBody>
          <a:bodyPr/>
          <a:lstStyle/>
          <a:p>
            <a:r>
              <a:rPr lang="en-US"/>
              <a:t>Speakers </a:t>
            </a:r>
          </a:p>
        </p:txBody>
      </p:sp>
      <p:pic>
        <p:nvPicPr>
          <p:cNvPr id="4" name="Picture 3">
            <a:extLst>
              <a:ext uri="{FF2B5EF4-FFF2-40B4-BE49-F238E27FC236}">
                <a16:creationId xmlns:a16="http://schemas.microsoft.com/office/drawing/2014/main" id="{2D21ED0F-6B7B-EB14-A23C-22E7D574FF70}"/>
              </a:ext>
            </a:extLst>
          </p:cNvPr>
          <p:cNvPicPr>
            <a:picLocks noChangeAspect="1"/>
          </p:cNvPicPr>
          <p:nvPr/>
        </p:nvPicPr>
        <p:blipFill>
          <a:blip r:embed="rId2">
            <a:extLst>
              <a:ext uri="{28A0092B-C50C-407E-A947-70E740481C1C}">
                <a14:useLocalDpi xmlns:a14="http://schemas.microsoft.com/office/drawing/2010/main" val="0"/>
              </a:ext>
            </a:extLst>
          </a:blip>
          <a:srcRect l="31451" t="10362" r="28694" b="9866"/>
          <a:stretch>
            <a:fillRect/>
          </a:stretch>
        </p:blipFill>
        <p:spPr>
          <a:xfrm>
            <a:off x="2805443" y="2060377"/>
            <a:ext cx="1827429" cy="2057400"/>
          </a:xfrm>
          <a:prstGeom prst="ellipse">
            <a:avLst/>
          </a:prstGeom>
        </p:spPr>
      </p:pic>
      <p:sp>
        <p:nvSpPr>
          <p:cNvPr id="5" name="TextBox 4">
            <a:extLst>
              <a:ext uri="{FF2B5EF4-FFF2-40B4-BE49-F238E27FC236}">
                <a16:creationId xmlns:a16="http://schemas.microsoft.com/office/drawing/2014/main" id="{97AB8ABB-EDC5-CAA7-B70C-21AF83D7FA7F}"/>
              </a:ext>
            </a:extLst>
          </p:cNvPr>
          <p:cNvSpPr txBox="1"/>
          <p:nvPr/>
        </p:nvSpPr>
        <p:spPr>
          <a:xfrm rot="10800000" flipH="1" flipV="1">
            <a:off x="2382482" y="4216138"/>
            <a:ext cx="2673350" cy="1569660"/>
          </a:xfrm>
          <a:prstGeom prst="rect">
            <a:avLst/>
          </a:prstGeom>
          <a:noFill/>
        </p:spPr>
        <p:txBody>
          <a:bodyPr wrap="square" rtlCol="0" anchor="ctr">
            <a:spAutoFit/>
          </a:bodyPr>
          <a:lstStyle/>
          <a:p>
            <a:pPr algn="ct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Angela Kristiansen</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Kittelson &amp; Associates</a:t>
            </a:r>
          </a:p>
        </p:txBody>
      </p:sp>
      <p:pic>
        <p:nvPicPr>
          <p:cNvPr id="3" name="Picture 2">
            <a:extLst>
              <a:ext uri="{FF2B5EF4-FFF2-40B4-BE49-F238E27FC236}">
                <a16:creationId xmlns:a16="http://schemas.microsoft.com/office/drawing/2014/main" id="{72E4CE9F-C053-36E4-CDDB-70DA83ED271A}"/>
              </a:ext>
            </a:extLst>
          </p:cNvPr>
          <p:cNvPicPr>
            <a:picLocks noChangeAspect="1"/>
          </p:cNvPicPr>
          <p:nvPr/>
        </p:nvPicPr>
        <p:blipFill>
          <a:blip r:embed="rId3">
            <a:extLst>
              <a:ext uri="{28A0092B-C50C-407E-A947-70E740481C1C}">
                <a14:useLocalDpi xmlns:a14="http://schemas.microsoft.com/office/drawing/2010/main" val="0"/>
              </a:ext>
            </a:extLst>
          </a:blip>
          <a:srcRect t="6957" b="16080"/>
          <a:stretch>
            <a:fillRect/>
          </a:stretch>
        </p:blipFill>
        <p:spPr>
          <a:xfrm>
            <a:off x="7570411" y="2060377"/>
            <a:ext cx="1781805" cy="2057400"/>
          </a:xfrm>
          <a:prstGeom prst="ellipse">
            <a:avLst/>
          </a:prstGeom>
        </p:spPr>
      </p:pic>
      <p:sp>
        <p:nvSpPr>
          <p:cNvPr id="6" name="TextBox 5">
            <a:extLst>
              <a:ext uri="{FF2B5EF4-FFF2-40B4-BE49-F238E27FC236}">
                <a16:creationId xmlns:a16="http://schemas.microsoft.com/office/drawing/2014/main" id="{63CF085D-8BFB-9235-D194-03A5D8CF5E56}"/>
              </a:ext>
            </a:extLst>
          </p:cNvPr>
          <p:cNvSpPr txBox="1"/>
          <p:nvPr/>
        </p:nvSpPr>
        <p:spPr>
          <a:xfrm rot="10800000" flipH="1" flipV="1">
            <a:off x="7432675" y="4216138"/>
            <a:ext cx="2127223" cy="1200329"/>
          </a:xfrm>
          <a:prstGeom prst="rect">
            <a:avLst/>
          </a:prstGeom>
          <a:noFill/>
        </p:spPr>
        <p:txBody>
          <a:bodyPr wrap="square" rtlCol="0" anchor="ctr">
            <a:spAutoFit/>
          </a:bodyPr>
          <a:lstStyle/>
          <a:p>
            <a:pPr algn="ct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Carol </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Antunez</a:t>
            </a:r>
          </a:p>
          <a:p>
            <a:pPr algn="ct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Lime</a:t>
            </a:r>
            <a:endParaRPr lang="en-US" sz="2400">
              <a:solidFill>
                <a:schemeClr val="tx2"/>
              </a:solidFill>
            </a:endParaRPr>
          </a:p>
        </p:txBody>
      </p:sp>
      <p:pic>
        <p:nvPicPr>
          <p:cNvPr id="7" name="Picture 6">
            <a:extLst>
              <a:ext uri="{FF2B5EF4-FFF2-40B4-BE49-F238E27FC236}">
                <a16:creationId xmlns:a16="http://schemas.microsoft.com/office/drawing/2014/main" id="{CF00631F-A7E2-1D89-FCC4-E978C58CE19A}"/>
              </a:ext>
            </a:extLst>
          </p:cNvPr>
          <p:cNvPicPr>
            <a:picLocks noChangeAspect="1"/>
          </p:cNvPicPr>
          <p:nvPr/>
        </p:nvPicPr>
        <p:blipFill>
          <a:blip r:embed="rId4">
            <a:extLst>
              <a:ext uri="{28A0092B-C50C-407E-A947-70E740481C1C}">
                <a14:useLocalDpi xmlns:a14="http://schemas.microsoft.com/office/drawing/2010/main" val="0"/>
              </a:ext>
            </a:extLst>
          </a:blip>
          <a:srcRect l="3950" r="26766"/>
          <a:stretch>
            <a:fillRect/>
          </a:stretch>
        </p:blipFill>
        <p:spPr>
          <a:xfrm>
            <a:off x="9907270" y="2060377"/>
            <a:ext cx="1714500" cy="2057400"/>
          </a:xfrm>
          <a:prstGeom prst="ellipse">
            <a:avLst/>
          </a:prstGeom>
        </p:spPr>
      </p:pic>
      <p:sp>
        <p:nvSpPr>
          <p:cNvPr id="8" name="TextBox 7">
            <a:extLst>
              <a:ext uri="{FF2B5EF4-FFF2-40B4-BE49-F238E27FC236}">
                <a16:creationId xmlns:a16="http://schemas.microsoft.com/office/drawing/2014/main" id="{8103D6D5-1B00-9F6D-920E-009BD42680B8}"/>
              </a:ext>
            </a:extLst>
          </p:cNvPr>
          <p:cNvSpPr txBox="1"/>
          <p:nvPr/>
        </p:nvSpPr>
        <p:spPr>
          <a:xfrm rot="10800000" flipH="1" flipV="1">
            <a:off x="9907270" y="4216138"/>
            <a:ext cx="1889637" cy="1569660"/>
          </a:xfrm>
          <a:prstGeom prst="rect">
            <a:avLst/>
          </a:prstGeom>
          <a:noFill/>
        </p:spPr>
        <p:txBody>
          <a:bodyPr wrap="square" rtlCol="0" anchor="ctr">
            <a:spAutoFit/>
          </a:bodyPr>
          <a:lstStyle/>
          <a:p>
            <a:pPr algn="ctr"/>
            <a:r>
              <a:rPr lang="en-US" sz="2400" b="1" err="1">
                <a:solidFill>
                  <a:schemeClr val="tx2"/>
                </a:solidFill>
                <a:latin typeface="Tahoma" panose="020B0604030504040204" pitchFamily="34" charset="0"/>
                <a:ea typeface="Tahoma" panose="020B0604030504040204" pitchFamily="34" charset="0"/>
                <a:cs typeface="Tahoma" panose="020B0604030504040204" pitchFamily="34" charset="0"/>
              </a:rPr>
              <a:t>Mighk</a:t>
            </a: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 </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Wilson</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Metroplan </a:t>
            </a:r>
            <a:br>
              <a:rPr lang="en-US" sz="2400">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Orlando</a:t>
            </a:r>
          </a:p>
        </p:txBody>
      </p:sp>
      <p:pic>
        <p:nvPicPr>
          <p:cNvPr id="9" name="Picture 8">
            <a:extLst>
              <a:ext uri="{FF2B5EF4-FFF2-40B4-BE49-F238E27FC236}">
                <a16:creationId xmlns:a16="http://schemas.microsoft.com/office/drawing/2014/main" id="{098CDB19-8406-60CA-C51C-9F02EEC41958}"/>
              </a:ext>
            </a:extLst>
          </p:cNvPr>
          <p:cNvPicPr>
            <a:picLocks noChangeAspect="1"/>
          </p:cNvPicPr>
          <p:nvPr/>
        </p:nvPicPr>
        <p:blipFill>
          <a:blip r:embed="rId5">
            <a:extLst>
              <a:ext uri="{28A0092B-C50C-407E-A947-70E740481C1C}">
                <a14:useLocalDpi xmlns:a14="http://schemas.microsoft.com/office/drawing/2010/main" val="0"/>
              </a:ext>
            </a:extLst>
          </a:blip>
          <a:srcRect t="4971" b="4971"/>
          <a:stretch/>
        </p:blipFill>
        <p:spPr>
          <a:xfrm>
            <a:off x="422960" y="2060377"/>
            <a:ext cx="1827429" cy="2057400"/>
          </a:xfrm>
          <a:prstGeom prst="ellipse">
            <a:avLst/>
          </a:prstGeom>
        </p:spPr>
      </p:pic>
      <p:sp>
        <p:nvSpPr>
          <p:cNvPr id="10" name="TextBox 9">
            <a:extLst>
              <a:ext uri="{FF2B5EF4-FFF2-40B4-BE49-F238E27FC236}">
                <a16:creationId xmlns:a16="http://schemas.microsoft.com/office/drawing/2014/main" id="{B97D1602-CC9C-5CCD-5B0D-CC88F009F245}"/>
              </a:ext>
            </a:extLst>
          </p:cNvPr>
          <p:cNvSpPr txBox="1"/>
          <p:nvPr/>
        </p:nvSpPr>
        <p:spPr>
          <a:xfrm rot="10800000" flipH="1" flipV="1">
            <a:off x="0" y="4216137"/>
            <a:ext cx="2673350" cy="1569660"/>
          </a:xfrm>
          <a:prstGeom prst="rect">
            <a:avLst/>
          </a:prstGeom>
          <a:noFill/>
        </p:spPr>
        <p:txBody>
          <a:bodyPr wrap="square" rtlCol="0" anchor="ctr">
            <a:spAutoFit/>
          </a:bodyPr>
          <a:lstStyle/>
          <a:p>
            <a:pPr algn="ct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Margie </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Tamblyn</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Palm Beach</a:t>
            </a:r>
            <a:br>
              <a:rPr lang="en-US" sz="2400">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MPO</a:t>
            </a:r>
          </a:p>
        </p:txBody>
      </p:sp>
      <p:pic>
        <p:nvPicPr>
          <p:cNvPr id="11" name="Picture 10">
            <a:extLst>
              <a:ext uri="{FF2B5EF4-FFF2-40B4-BE49-F238E27FC236}">
                <a16:creationId xmlns:a16="http://schemas.microsoft.com/office/drawing/2014/main" id="{804E90BF-7F16-9637-309B-A1B788806988}"/>
              </a:ext>
            </a:extLst>
          </p:cNvPr>
          <p:cNvPicPr>
            <a:picLocks noChangeAspect="1"/>
          </p:cNvPicPr>
          <p:nvPr/>
        </p:nvPicPr>
        <p:blipFill>
          <a:blip r:embed="rId6">
            <a:extLst>
              <a:ext uri="{28A0092B-C50C-407E-A947-70E740481C1C}">
                <a14:useLocalDpi xmlns:a14="http://schemas.microsoft.com/office/drawing/2010/main" val="0"/>
              </a:ext>
            </a:extLst>
          </a:blip>
          <a:srcRect t="4925" b="4925"/>
          <a:stretch/>
        </p:blipFill>
        <p:spPr>
          <a:xfrm>
            <a:off x="5187927" y="2060377"/>
            <a:ext cx="1827429" cy="2057400"/>
          </a:xfrm>
          <a:prstGeom prst="ellipse">
            <a:avLst/>
          </a:prstGeom>
        </p:spPr>
      </p:pic>
      <p:sp>
        <p:nvSpPr>
          <p:cNvPr id="12" name="TextBox 11">
            <a:extLst>
              <a:ext uri="{FF2B5EF4-FFF2-40B4-BE49-F238E27FC236}">
                <a16:creationId xmlns:a16="http://schemas.microsoft.com/office/drawing/2014/main" id="{F0CB8A4D-943A-F386-79E2-1423AA9DE2CD}"/>
              </a:ext>
            </a:extLst>
          </p:cNvPr>
          <p:cNvSpPr txBox="1"/>
          <p:nvPr/>
        </p:nvSpPr>
        <p:spPr>
          <a:xfrm rot="10800000" flipH="1" flipV="1">
            <a:off x="4759325" y="4216139"/>
            <a:ext cx="2673350" cy="1569660"/>
          </a:xfrm>
          <a:prstGeom prst="rect">
            <a:avLst/>
          </a:prstGeom>
          <a:noFill/>
        </p:spPr>
        <p:txBody>
          <a:bodyPr wrap="square" rtlCol="0" anchor="ctr">
            <a:spAutoFit/>
          </a:bodyPr>
          <a:lstStyle/>
          <a:p>
            <a:pPr algn="ct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Nathan </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t>George</a:t>
            </a:r>
            <a:br>
              <a:rPr lang="en-US" sz="2400" b="1">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Palm Beach </a:t>
            </a:r>
            <a:br>
              <a:rPr lang="en-US" sz="2400">
                <a:solidFill>
                  <a:schemeClr val="tx2"/>
                </a:solidFill>
                <a:latin typeface="Tahoma" panose="020B0604030504040204" pitchFamily="34" charset="0"/>
                <a:ea typeface="Tahoma" panose="020B0604030504040204" pitchFamily="34" charset="0"/>
                <a:cs typeface="Tahoma" panose="020B0604030504040204" pitchFamily="34" charset="0"/>
              </a:rPr>
            </a:br>
            <a:r>
              <a:rPr lang="en-US" sz="2400">
                <a:solidFill>
                  <a:schemeClr val="tx2"/>
                </a:solidFill>
                <a:latin typeface="Tahoma" panose="020B0604030504040204" pitchFamily="34" charset="0"/>
                <a:ea typeface="Tahoma" panose="020B0604030504040204" pitchFamily="34" charset="0"/>
                <a:cs typeface="Tahoma" panose="020B0604030504040204" pitchFamily="34" charset="0"/>
              </a:rPr>
              <a:t>MPO</a:t>
            </a:r>
          </a:p>
        </p:txBody>
      </p:sp>
    </p:spTree>
    <p:extLst>
      <p:ext uri="{BB962C8B-B14F-4D97-AF65-F5344CB8AC3E}">
        <p14:creationId xmlns:p14="http://schemas.microsoft.com/office/powerpoint/2010/main" val="3154939979"/>
      </p:ext>
    </p:extLst>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F0861-485E-581B-7BDE-4737EAEAC7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897B8D-9C4C-8C43-9008-DBB2ED9F929D}"/>
              </a:ext>
            </a:extLst>
          </p:cNvPr>
          <p:cNvSpPr>
            <a:spLocks noGrp="1"/>
          </p:cNvSpPr>
          <p:nvPr>
            <p:ph type="title"/>
          </p:nvPr>
        </p:nvSpPr>
        <p:spPr/>
        <p:txBody>
          <a:bodyPr wrap="square" anchor="ctr">
            <a:normAutofit/>
          </a:bodyPr>
          <a:lstStyle/>
          <a:p>
            <a:r>
              <a:rPr lang="en-US"/>
              <a:t>Golf Carts and LSVs</a:t>
            </a:r>
          </a:p>
        </p:txBody>
      </p:sp>
      <p:sp>
        <p:nvSpPr>
          <p:cNvPr id="3" name="Text Placeholder 2">
            <a:extLst>
              <a:ext uri="{FF2B5EF4-FFF2-40B4-BE49-F238E27FC236}">
                <a16:creationId xmlns:a16="http://schemas.microsoft.com/office/drawing/2014/main" id="{F6FFD679-0BFB-B88B-4035-1FBA1035542E}"/>
              </a:ext>
            </a:extLst>
          </p:cNvPr>
          <p:cNvSpPr>
            <a:spLocks noGrp="1"/>
          </p:cNvSpPr>
          <p:nvPr>
            <p:ph type="body" sz="quarter" idx="14"/>
          </p:nvPr>
        </p:nvSpPr>
        <p:spPr>
          <a:xfrm>
            <a:off x="7696200" y="3267570"/>
            <a:ext cx="3310783" cy="527957"/>
          </a:xfrm>
        </p:spPr>
        <p:txBody>
          <a:bodyPr wrap="square" anchor="ctr">
            <a:normAutofit fontScale="85000" lnSpcReduction="10000"/>
          </a:bodyPr>
          <a:lstStyle/>
          <a:p>
            <a:pPr algn="ctr"/>
            <a:r>
              <a:rPr lang="en-US"/>
              <a:t>A Brief Statutory Overview</a:t>
            </a:r>
          </a:p>
        </p:txBody>
      </p:sp>
    </p:spTree>
    <p:extLst>
      <p:ext uri="{BB962C8B-B14F-4D97-AF65-F5344CB8AC3E}">
        <p14:creationId xmlns:p14="http://schemas.microsoft.com/office/powerpoint/2010/main" val="2629243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1D823F19-BA73-4F44-0C6A-02A556F9D6D2}"/>
              </a:ext>
            </a:extLst>
          </p:cNvPr>
          <p:cNvSpPr>
            <a:spLocks noGrp="1" noChangeArrowheads="1"/>
          </p:cNvSpPr>
          <p:nvPr>
            <p:ph idx="1"/>
          </p:nvPr>
        </p:nvSpPr>
        <p:spPr>
          <a:xfrm>
            <a:off x="838201" y="1382233"/>
            <a:ext cx="5684520" cy="4713767"/>
          </a:xfrm>
        </p:spPr>
        <p:txBody>
          <a:bodyPr/>
          <a:lstStyle/>
          <a:p>
            <a:pPr eaLnBrk="1" hangingPunct="1"/>
            <a:endParaRPr lang="en-US" altLang="en-US"/>
          </a:p>
          <a:p>
            <a:pPr marL="457200" lvl="1" indent="-457200" eaLnBrk="1" hangingPunct="1">
              <a:buFont typeface="+mj-lt"/>
              <a:buAutoNum type="arabicPeriod"/>
            </a:pPr>
            <a:r>
              <a:rPr lang="en-US" altLang="en-US" sz="2000"/>
              <a:t>Golf carts may be operated only upon the following that have been designated and vetted for use by a local entity:</a:t>
            </a:r>
          </a:p>
          <a:p>
            <a:pPr marL="1317625" lvl="4" indent="-457200" eaLnBrk="1" hangingPunct="1">
              <a:buFont typeface="Wingdings" panose="05000000000000000000" pitchFamily="2" charset="2"/>
              <a:buChar char="§"/>
            </a:pPr>
            <a:r>
              <a:rPr lang="en-US" altLang="en-US"/>
              <a:t>A county road*</a:t>
            </a:r>
          </a:p>
          <a:p>
            <a:pPr marL="1317625" lvl="4" indent="-457200" eaLnBrk="1" hangingPunct="1">
              <a:buFont typeface="Wingdings" panose="05000000000000000000" pitchFamily="2" charset="2"/>
              <a:buChar char="§"/>
            </a:pPr>
            <a:r>
              <a:rPr lang="en-US" altLang="en-US"/>
              <a:t>A municipal street*</a:t>
            </a:r>
          </a:p>
          <a:p>
            <a:pPr lvl="3" indent="0" eaLnBrk="1" hangingPunct="1">
              <a:buNone/>
            </a:pPr>
            <a:r>
              <a:rPr lang="en-US" altLang="en-US"/>
              <a:t>*Indicated with Golf Cart Signs</a:t>
            </a:r>
          </a:p>
          <a:p>
            <a:pPr lvl="3" indent="0" eaLnBrk="1" hangingPunct="1">
              <a:buNone/>
            </a:pPr>
            <a:endParaRPr lang="en-US" altLang="en-US" sz="1400"/>
          </a:p>
          <a:p>
            <a:pPr marL="457200" lvl="1" indent="-457200" eaLnBrk="1" hangingPunct="1">
              <a:buFont typeface="+mj-lt"/>
              <a:buAutoNum type="arabicPeriod"/>
            </a:pPr>
            <a:r>
              <a:rPr lang="en-US" altLang="en-US" sz="2000"/>
              <a:t>Golf carts may only be operated on parts of the State Highway System (SHS) </a:t>
            </a:r>
          </a:p>
          <a:p>
            <a:pPr marL="976313" lvl="3" indent="-457200" eaLnBrk="1" hangingPunct="1">
              <a:buFont typeface="Wingdings" panose="05000000000000000000" pitchFamily="2" charset="2"/>
              <a:buChar char="§"/>
            </a:pPr>
            <a:r>
              <a:rPr lang="en-US" altLang="en-US"/>
              <a:t>To cross a segment that intersects a road or street that has been designated for golf cart use</a:t>
            </a:r>
          </a:p>
          <a:p>
            <a:pPr marL="976313" lvl="3" indent="-457200" eaLnBrk="1" hangingPunct="1">
              <a:buFont typeface="Wingdings" panose="05000000000000000000" pitchFamily="2" charset="2"/>
              <a:buChar char="§"/>
            </a:pPr>
            <a:r>
              <a:rPr lang="en-US" altLang="en-US"/>
              <a:t>To cross at midblock to reach a golf course</a:t>
            </a:r>
          </a:p>
        </p:txBody>
      </p:sp>
      <p:sp>
        <p:nvSpPr>
          <p:cNvPr id="26627" name="Title 2">
            <a:extLst>
              <a:ext uri="{FF2B5EF4-FFF2-40B4-BE49-F238E27FC236}">
                <a16:creationId xmlns:a16="http://schemas.microsoft.com/office/drawing/2014/main" id="{F1853FB5-4F21-6C78-58B7-7E401DD04AFD}"/>
              </a:ext>
            </a:extLst>
          </p:cNvPr>
          <p:cNvSpPr>
            <a:spLocks noGrp="1" noChangeArrowheads="1"/>
          </p:cNvSpPr>
          <p:nvPr>
            <p:ph type="title"/>
          </p:nvPr>
        </p:nvSpPr>
        <p:spPr>
          <a:xfrm>
            <a:off x="838200" y="230189"/>
            <a:ext cx="10701867" cy="1263686"/>
          </a:xfrm>
        </p:spPr>
        <p:txBody>
          <a:bodyPr/>
          <a:lstStyle/>
          <a:p>
            <a:pPr eaLnBrk="1" hangingPunct="1"/>
            <a:r>
              <a:rPr lang="en-US" altLang="en-US" sz="4000"/>
              <a:t>Golf </a:t>
            </a:r>
            <a:r>
              <a:rPr lang="en-US" altLang="en-US" sz="4000" dirty="0"/>
              <a:t>Cart </a:t>
            </a:r>
            <a:r>
              <a:rPr lang="en-US" altLang="en-US" sz="4000"/>
              <a:t>Statute 316.212</a:t>
            </a:r>
          </a:p>
        </p:txBody>
      </p:sp>
      <p:pic>
        <p:nvPicPr>
          <p:cNvPr id="7" name="Picture 6">
            <a:extLst>
              <a:ext uri="{FF2B5EF4-FFF2-40B4-BE49-F238E27FC236}">
                <a16:creationId xmlns:a16="http://schemas.microsoft.com/office/drawing/2014/main" id="{0798B4DE-F257-AA30-7442-194432AC04B2}"/>
              </a:ext>
            </a:extLst>
          </p:cNvPr>
          <p:cNvPicPr>
            <a:picLocks noChangeAspect="1"/>
          </p:cNvPicPr>
          <p:nvPr/>
        </p:nvPicPr>
        <p:blipFill>
          <a:blip r:embed="rId2"/>
          <a:stretch>
            <a:fillRect/>
          </a:stretch>
        </p:blipFill>
        <p:spPr>
          <a:xfrm>
            <a:off x="6683070" y="1830043"/>
            <a:ext cx="4109060" cy="3645724"/>
          </a:xfrm>
          <a:prstGeom prst="rect">
            <a:avLst/>
          </a:prstGeom>
        </p:spPr>
      </p:pic>
      <p:pic>
        <p:nvPicPr>
          <p:cNvPr id="4" name="Picture 3">
            <a:extLst>
              <a:ext uri="{FF2B5EF4-FFF2-40B4-BE49-F238E27FC236}">
                <a16:creationId xmlns:a16="http://schemas.microsoft.com/office/drawing/2014/main" id="{4188A220-2A62-84D1-0DA6-599DB2C85EDA}"/>
              </a:ext>
            </a:extLst>
          </p:cNvPr>
          <p:cNvPicPr>
            <a:picLocks noChangeAspect="1"/>
          </p:cNvPicPr>
          <p:nvPr/>
        </p:nvPicPr>
        <p:blipFill>
          <a:blip r:embed="rId3"/>
          <a:stretch>
            <a:fillRect/>
          </a:stretch>
        </p:blipFill>
        <p:spPr>
          <a:xfrm>
            <a:off x="10165104" y="946151"/>
            <a:ext cx="1686877" cy="168687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DB621-2409-F738-0AA9-B218B315D581}"/>
            </a:ext>
          </a:extLst>
        </p:cNvPr>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02A932F4-094E-FBD4-C8C3-A8EA4ADE7C62}"/>
              </a:ext>
            </a:extLst>
          </p:cNvPr>
          <p:cNvSpPr>
            <a:spLocks noGrp="1" noChangeArrowheads="1"/>
          </p:cNvSpPr>
          <p:nvPr>
            <p:ph idx="1"/>
          </p:nvPr>
        </p:nvSpPr>
        <p:spPr>
          <a:xfrm>
            <a:off x="838199" y="1382233"/>
            <a:ext cx="10730023" cy="4713767"/>
          </a:xfrm>
        </p:spPr>
        <p:txBody>
          <a:bodyPr numCol="2"/>
          <a:lstStyle/>
          <a:p>
            <a:pPr marL="457200" lvl="1" indent="-457200" eaLnBrk="1" hangingPunct="1">
              <a:buFont typeface="+mj-lt"/>
              <a:buAutoNum type="arabicPeriod" startAt="3"/>
            </a:pPr>
            <a:r>
              <a:rPr lang="en-US" altLang="en-US"/>
              <a:t>May only be operated during the hours between sunrise and sunset. </a:t>
            </a:r>
          </a:p>
          <a:p>
            <a:pPr marL="976313" lvl="3" indent="-457200" eaLnBrk="1" hangingPunct="1">
              <a:buFont typeface="Wingdings" panose="05000000000000000000" pitchFamily="2" charset="2"/>
              <a:buChar char="§"/>
            </a:pPr>
            <a:r>
              <a:rPr lang="en-US" altLang="en-US"/>
              <a:t>Local government may permit operation between sunset and sunrise with </a:t>
            </a:r>
            <a:r>
              <a:rPr lang="en-US" altLang="en-US" dirty="0"/>
              <a:t>the added </a:t>
            </a:r>
            <a:r>
              <a:rPr lang="en-US" altLang="en-US"/>
              <a:t>vehicle safety features.</a:t>
            </a:r>
          </a:p>
          <a:p>
            <a:pPr lvl="3" indent="0" eaLnBrk="1" hangingPunct="1">
              <a:buNone/>
            </a:pPr>
            <a:endParaRPr lang="en-US" altLang="en-US"/>
          </a:p>
          <a:p>
            <a:pPr marL="457200" lvl="1" indent="-457200" eaLnBrk="1" hangingPunct="1">
              <a:buFont typeface="+mj-lt"/>
              <a:buAutoNum type="arabicPeriod" startAt="3"/>
            </a:pPr>
            <a:r>
              <a:rPr lang="en-US" altLang="en-US"/>
              <a:t>May not be operated on public roads or streets by a person:</a:t>
            </a:r>
          </a:p>
          <a:p>
            <a:pPr marL="862013" lvl="3" indent="-342900" eaLnBrk="1" hangingPunct="1">
              <a:buFont typeface="Wingdings" panose="05000000000000000000" pitchFamily="2" charset="2"/>
              <a:buChar char="§"/>
            </a:pPr>
            <a:r>
              <a:rPr lang="en-US" altLang="en-US"/>
              <a:t>Under 18 unless they posses a valid learner’s permit or driver license</a:t>
            </a:r>
          </a:p>
          <a:p>
            <a:pPr marL="862013" lvl="3" indent="-342900" eaLnBrk="1" hangingPunct="1">
              <a:buFont typeface="Wingdings" panose="05000000000000000000" pitchFamily="2" charset="2"/>
              <a:buChar char="§"/>
            </a:pPr>
            <a:r>
              <a:rPr lang="en-US" altLang="en-US"/>
              <a:t>18 years or older unless they possess</a:t>
            </a:r>
            <a:r>
              <a:rPr lang="en-US" altLang="en-US" dirty="0"/>
              <a:t> a</a:t>
            </a:r>
            <a:r>
              <a:rPr lang="en-US" altLang="en-US"/>
              <a:t> government issued photo ID</a:t>
            </a:r>
          </a:p>
          <a:p>
            <a:pPr marL="862013" lvl="3" indent="-342900" eaLnBrk="1" hangingPunct="1">
              <a:buFont typeface="Wingdings" panose="05000000000000000000" pitchFamily="2" charset="2"/>
              <a:buChar char="§"/>
            </a:pPr>
            <a:endParaRPr lang="en-US" altLang="en-US"/>
          </a:p>
          <a:p>
            <a:pPr marL="862013" lvl="3" indent="-342900" eaLnBrk="1" hangingPunct="1">
              <a:buFont typeface="Wingdings" panose="05000000000000000000" pitchFamily="2" charset="2"/>
              <a:buChar char="§"/>
            </a:pPr>
            <a:endParaRPr lang="en-US" altLang="en-US"/>
          </a:p>
          <a:p>
            <a:pPr marL="457200" lvl="2" indent="-457200" eaLnBrk="1" hangingPunct="1">
              <a:buFont typeface="+mj-lt"/>
              <a:buAutoNum type="arabicPeriod" startAt="5"/>
            </a:pPr>
            <a:r>
              <a:rPr lang="en-US" altLang="en-US" sz="2400"/>
              <a:t>Required Equipment</a:t>
            </a:r>
          </a:p>
          <a:p>
            <a:pPr lvl="1" eaLnBrk="1" hangingPunct="1"/>
            <a:endParaRPr lang="en-US" altLang="en-US"/>
          </a:p>
        </p:txBody>
      </p:sp>
      <p:sp>
        <p:nvSpPr>
          <p:cNvPr id="26627" name="Title 2">
            <a:extLst>
              <a:ext uri="{FF2B5EF4-FFF2-40B4-BE49-F238E27FC236}">
                <a16:creationId xmlns:a16="http://schemas.microsoft.com/office/drawing/2014/main" id="{DF4DD52F-4A22-F37D-2412-216FBECD0582}"/>
              </a:ext>
            </a:extLst>
          </p:cNvPr>
          <p:cNvSpPr>
            <a:spLocks noGrp="1" noChangeArrowheads="1"/>
          </p:cNvSpPr>
          <p:nvPr>
            <p:ph type="title"/>
          </p:nvPr>
        </p:nvSpPr>
        <p:spPr>
          <a:xfrm>
            <a:off x="838200" y="230189"/>
            <a:ext cx="10291763" cy="1263686"/>
          </a:xfrm>
        </p:spPr>
        <p:txBody>
          <a:bodyPr/>
          <a:lstStyle/>
          <a:p>
            <a:pPr eaLnBrk="1" hangingPunct="1"/>
            <a:r>
              <a:rPr lang="en-US" altLang="en-US" sz="4000"/>
              <a:t>Golf </a:t>
            </a:r>
            <a:r>
              <a:rPr lang="en-US" altLang="en-US" sz="4000" dirty="0"/>
              <a:t>Cart Statute 316.212 </a:t>
            </a:r>
            <a:r>
              <a:rPr lang="en-US" altLang="en-US" sz="4000"/>
              <a:t>continued</a:t>
            </a:r>
          </a:p>
        </p:txBody>
      </p:sp>
      <p:pic>
        <p:nvPicPr>
          <p:cNvPr id="3" name="Picture 2">
            <a:extLst>
              <a:ext uri="{FF2B5EF4-FFF2-40B4-BE49-F238E27FC236}">
                <a16:creationId xmlns:a16="http://schemas.microsoft.com/office/drawing/2014/main" id="{3FB08317-CEBF-D9DB-54C8-6EB98A754ABA}"/>
              </a:ext>
            </a:extLst>
          </p:cNvPr>
          <p:cNvPicPr>
            <a:picLocks noChangeAspect="1"/>
          </p:cNvPicPr>
          <p:nvPr/>
        </p:nvPicPr>
        <p:blipFill>
          <a:blip r:embed="rId2"/>
          <a:stretch>
            <a:fillRect/>
          </a:stretch>
        </p:blipFill>
        <p:spPr>
          <a:xfrm>
            <a:off x="6683070" y="1830043"/>
            <a:ext cx="4109060" cy="3645724"/>
          </a:xfrm>
          <a:prstGeom prst="rect">
            <a:avLst/>
          </a:prstGeom>
        </p:spPr>
      </p:pic>
      <p:sp>
        <p:nvSpPr>
          <p:cNvPr id="4" name="Circle: Hollow 3">
            <a:extLst>
              <a:ext uri="{FF2B5EF4-FFF2-40B4-BE49-F238E27FC236}">
                <a16:creationId xmlns:a16="http://schemas.microsoft.com/office/drawing/2014/main" id="{2C15F067-BAE2-49F8-0889-8078D98A0053}"/>
              </a:ext>
            </a:extLst>
          </p:cNvPr>
          <p:cNvSpPr/>
          <p:nvPr/>
        </p:nvSpPr>
        <p:spPr>
          <a:xfrm>
            <a:off x="7753191" y="4461164"/>
            <a:ext cx="746573" cy="779292"/>
          </a:xfrm>
          <a:prstGeom prst="donut">
            <a:avLst>
              <a:gd name="adj" fmla="val 4394"/>
            </a:avLst>
          </a:prstGeom>
          <a:solidFill>
            <a:schemeClr val="bg1"/>
          </a:solidFill>
          <a:ln>
            <a:solidFill>
              <a:srgbClr val="21A4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Circle: Hollow 4">
            <a:extLst>
              <a:ext uri="{FF2B5EF4-FFF2-40B4-BE49-F238E27FC236}">
                <a16:creationId xmlns:a16="http://schemas.microsoft.com/office/drawing/2014/main" id="{265A9132-B425-13AA-D93E-7FD580B400FE}"/>
              </a:ext>
            </a:extLst>
          </p:cNvPr>
          <p:cNvSpPr/>
          <p:nvPr/>
        </p:nvSpPr>
        <p:spPr>
          <a:xfrm>
            <a:off x="8631382" y="3681872"/>
            <a:ext cx="614955" cy="682310"/>
          </a:xfrm>
          <a:prstGeom prst="donut">
            <a:avLst>
              <a:gd name="adj" fmla="val 4394"/>
            </a:avLst>
          </a:prstGeom>
          <a:solidFill>
            <a:schemeClr val="bg1"/>
          </a:solidFill>
          <a:ln>
            <a:solidFill>
              <a:srgbClr val="21A4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Picture 6">
            <a:extLst>
              <a:ext uri="{FF2B5EF4-FFF2-40B4-BE49-F238E27FC236}">
                <a16:creationId xmlns:a16="http://schemas.microsoft.com/office/drawing/2014/main" id="{15D024CE-CC0E-8FA7-EB59-9E334B40B1F1}"/>
              </a:ext>
            </a:extLst>
          </p:cNvPr>
          <p:cNvPicPr>
            <a:picLocks noChangeAspect="1"/>
          </p:cNvPicPr>
          <p:nvPr/>
        </p:nvPicPr>
        <p:blipFill>
          <a:blip r:embed="rId3"/>
          <a:stretch>
            <a:fillRect/>
          </a:stretch>
        </p:blipFill>
        <p:spPr>
          <a:xfrm>
            <a:off x="8103561" y="3163238"/>
            <a:ext cx="634039" cy="701101"/>
          </a:xfrm>
          <a:prstGeom prst="rect">
            <a:avLst/>
          </a:prstGeom>
        </p:spPr>
      </p:pic>
      <p:pic>
        <p:nvPicPr>
          <p:cNvPr id="8" name="Picture 7">
            <a:extLst>
              <a:ext uri="{FF2B5EF4-FFF2-40B4-BE49-F238E27FC236}">
                <a16:creationId xmlns:a16="http://schemas.microsoft.com/office/drawing/2014/main" id="{165C47AC-65C2-1510-AC49-F6A57DC8C641}"/>
              </a:ext>
            </a:extLst>
          </p:cNvPr>
          <p:cNvPicPr>
            <a:picLocks noChangeAspect="1"/>
          </p:cNvPicPr>
          <p:nvPr/>
        </p:nvPicPr>
        <p:blipFill>
          <a:blip r:embed="rId3"/>
          <a:stretch>
            <a:fillRect/>
          </a:stretch>
        </p:blipFill>
        <p:spPr>
          <a:xfrm>
            <a:off x="9777333" y="4156423"/>
            <a:ext cx="634039" cy="701101"/>
          </a:xfrm>
          <a:prstGeom prst="rect">
            <a:avLst/>
          </a:prstGeom>
        </p:spPr>
      </p:pic>
    </p:spTree>
    <p:extLst>
      <p:ext uri="{BB962C8B-B14F-4D97-AF65-F5344CB8AC3E}">
        <p14:creationId xmlns:p14="http://schemas.microsoft.com/office/powerpoint/2010/main" val="2826635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22778F-1ECA-5D05-B140-83C3C40AA199}"/>
            </a:ext>
          </a:extLst>
        </p:cNvPr>
        <p:cNvGrpSpPr/>
        <p:nvPr/>
      </p:nvGrpSpPr>
      <p:grpSpPr>
        <a:xfrm>
          <a:off x="0" y="0"/>
          <a:ext cx="0" cy="0"/>
          <a:chOff x="0" y="0"/>
          <a:chExt cx="0" cy="0"/>
        </a:xfrm>
      </p:grpSpPr>
      <p:sp>
        <p:nvSpPr>
          <p:cNvPr id="27651" name="Title 2">
            <a:extLst>
              <a:ext uri="{FF2B5EF4-FFF2-40B4-BE49-F238E27FC236}">
                <a16:creationId xmlns:a16="http://schemas.microsoft.com/office/drawing/2014/main" id="{3E4B14B5-05B2-DA0E-1122-286C6482950B}"/>
              </a:ext>
            </a:extLst>
          </p:cNvPr>
          <p:cNvSpPr>
            <a:spLocks noGrp="1" noChangeArrowheads="1"/>
          </p:cNvSpPr>
          <p:nvPr>
            <p:ph type="title"/>
          </p:nvPr>
        </p:nvSpPr>
        <p:spPr>
          <a:xfrm>
            <a:off x="838200" y="230188"/>
            <a:ext cx="11049000" cy="1410857"/>
          </a:xfrm>
        </p:spPr>
        <p:txBody>
          <a:bodyPr/>
          <a:lstStyle/>
          <a:p>
            <a:pPr eaLnBrk="1" hangingPunct="1"/>
            <a:r>
              <a:rPr lang="en-US" altLang="en-US" sz="4000"/>
              <a:t>Low-Speed </a:t>
            </a:r>
            <a:r>
              <a:rPr lang="en-US" altLang="en-US" sz="4000" dirty="0"/>
              <a:t>Vehicle </a:t>
            </a:r>
            <a:r>
              <a:rPr lang="en-US" altLang="en-US" sz="4000"/>
              <a:t>(LSV)</a:t>
            </a:r>
            <a:r>
              <a:rPr lang="en-US" altLang="en-US" sz="4000" dirty="0"/>
              <a:t> Statute 316.2122</a:t>
            </a:r>
            <a:endParaRPr lang="en-US" altLang="en-US" sz="4000"/>
          </a:p>
        </p:txBody>
      </p:sp>
      <p:sp>
        <p:nvSpPr>
          <p:cNvPr id="27650" name="Content Placeholder 1">
            <a:extLst>
              <a:ext uri="{FF2B5EF4-FFF2-40B4-BE49-F238E27FC236}">
                <a16:creationId xmlns:a16="http://schemas.microsoft.com/office/drawing/2014/main" id="{403BC644-1396-840C-D399-C32C3FA78AE5}"/>
              </a:ext>
            </a:extLst>
          </p:cNvPr>
          <p:cNvSpPr>
            <a:spLocks noGrp="1" noChangeArrowheads="1"/>
          </p:cNvSpPr>
          <p:nvPr>
            <p:ph idx="4294967295"/>
          </p:nvPr>
        </p:nvSpPr>
        <p:spPr>
          <a:xfrm>
            <a:off x="838200" y="1434584"/>
            <a:ext cx="6210300" cy="4746625"/>
          </a:xfrm>
        </p:spPr>
        <p:txBody>
          <a:bodyPr/>
          <a:lstStyle/>
          <a:p>
            <a:pPr eaLnBrk="1" hangingPunct="1"/>
            <a:endParaRPr lang="en-US" altLang="en-US"/>
          </a:p>
          <a:p>
            <a:pPr marL="457200" lvl="1" indent="-457200" eaLnBrk="1" hangingPunct="1">
              <a:buFont typeface="+mj-lt"/>
              <a:buAutoNum type="arabicPeriod"/>
            </a:pPr>
            <a:r>
              <a:rPr lang="en-US" altLang="en-US" sz="2000"/>
              <a:t>May be operated only on streets where the posted speed limit is 35 MPH or less.</a:t>
            </a:r>
          </a:p>
          <a:p>
            <a:pPr marL="976313" lvl="3" indent="-457200" eaLnBrk="1" hangingPunct="1">
              <a:buFont typeface="Wingdings" panose="05000000000000000000" pitchFamily="2" charset="2"/>
              <a:buChar char="§"/>
            </a:pPr>
            <a:r>
              <a:rPr lang="en-US" altLang="en-US" sz="1600"/>
              <a:t>LSVs may cross roadways that has a posted speed of more than 35 MPH.</a:t>
            </a:r>
          </a:p>
          <a:p>
            <a:pPr lvl="3" indent="0" eaLnBrk="1" hangingPunct="1">
              <a:buNone/>
            </a:pPr>
            <a:endParaRPr lang="en-US" altLang="en-US" sz="1600"/>
          </a:p>
          <a:p>
            <a:pPr marL="457200" lvl="1" indent="-457200" eaLnBrk="1" hangingPunct="1">
              <a:buFont typeface="+mj-lt"/>
              <a:buAutoNum type="arabicPeriod"/>
            </a:pPr>
            <a:r>
              <a:rPr lang="en-US" altLang="en-US" sz="2000"/>
              <a:t>Must be registered and insured (in accordance with 320.02) and titled (pursuant to 319) </a:t>
            </a:r>
          </a:p>
          <a:p>
            <a:pPr marL="457200" lvl="1" indent="-457200" eaLnBrk="1" hangingPunct="1">
              <a:buFont typeface="+mj-lt"/>
              <a:buAutoNum type="arabicPeriod"/>
            </a:pPr>
            <a:endParaRPr lang="en-US" altLang="en-US" sz="2000"/>
          </a:p>
          <a:p>
            <a:pPr marL="457200" lvl="1" indent="-457200" eaLnBrk="1" hangingPunct="1">
              <a:buFont typeface="+mj-lt"/>
              <a:buAutoNum type="arabicPeriod"/>
            </a:pPr>
            <a:r>
              <a:rPr lang="en-US" altLang="en-US" sz="2000"/>
              <a:t>Operators are required to have a valid driver license</a:t>
            </a:r>
          </a:p>
        </p:txBody>
      </p:sp>
      <p:pic>
        <p:nvPicPr>
          <p:cNvPr id="10" name="Picture 9">
            <a:extLst>
              <a:ext uri="{FF2B5EF4-FFF2-40B4-BE49-F238E27FC236}">
                <a16:creationId xmlns:a16="http://schemas.microsoft.com/office/drawing/2014/main" id="{3AC03D1B-25F9-0750-F7B4-974DB2E692F8}"/>
              </a:ext>
            </a:extLst>
          </p:cNvPr>
          <p:cNvPicPr>
            <a:picLocks noChangeAspect="1"/>
          </p:cNvPicPr>
          <p:nvPr/>
        </p:nvPicPr>
        <p:blipFill>
          <a:blip r:embed="rId2"/>
          <a:stretch>
            <a:fillRect/>
          </a:stretch>
        </p:blipFill>
        <p:spPr>
          <a:xfrm>
            <a:off x="7526865" y="1641475"/>
            <a:ext cx="4123267" cy="3972081"/>
          </a:xfrm>
          <a:prstGeom prst="rect">
            <a:avLst/>
          </a:prstGeom>
        </p:spPr>
      </p:pic>
      <p:cxnSp>
        <p:nvCxnSpPr>
          <p:cNvPr id="2" name="Straight Connector 1">
            <a:extLst>
              <a:ext uri="{FF2B5EF4-FFF2-40B4-BE49-F238E27FC236}">
                <a16:creationId xmlns:a16="http://schemas.microsoft.com/office/drawing/2014/main" id="{9F6FD64E-A7F6-CE80-D9DA-69076F87A3AC}"/>
              </a:ext>
            </a:extLst>
          </p:cNvPr>
          <p:cNvCxnSpPr>
            <a:cxnSpLocks/>
          </p:cNvCxnSpPr>
          <p:nvPr/>
        </p:nvCxnSpPr>
        <p:spPr>
          <a:xfrm>
            <a:off x="10011517" y="2065295"/>
            <a:ext cx="113558" cy="344521"/>
          </a:xfrm>
          <a:prstGeom prst="line">
            <a:avLst/>
          </a:prstGeom>
          <a:ln w="38100">
            <a:solidFill>
              <a:srgbClr val="464A4F"/>
            </a:solidFill>
          </a:ln>
        </p:spPr>
        <p:style>
          <a:lnRef idx="2">
            <a:schemeClr val="accent1"/>
          </a:lnRef>
          <a:fillRef idx="0">
            <a:schemeClr val="accent1"/>
          </a:fillRef>
          <a:effectRef idx="1">
            <a:schemeClr val="accent1"/>
          </a:effectRef>
          <a:fontRef idx="minor">
            <a:schemeClr val="tx1"/>
          </a:fontRef>
        </p:style>
      </p:cxnSp>
      <p:sp>
        <p:nvSpPr>
          <p:cNvPr id="3" name="Rectangle: Rounded Corners 2">
            <a:extLst>
              <a:ext uri="{FF2B5EF4-FFF2-40B4-BE49-F238E27FC236}">
                <a16:creationId xmlns:a16="http://schemas.microsoft.com/office/drawing/2014/main" id="{DAFA8859-5338-D819-D52A-F3FDAA8AC948}"/>
              </a:ext>
            </a:extLst>
          </p:cNvPr>
          <p:cNvSpPr/>
          <p:nvPr/>
        </p:nvSpPr>
        <p:spPr>
          <a:xfrm rot="21400646">
            <a:off x="9834934" y="2269406"/>
            <a:ext cx="466725" cy="148515"/>
          </a:xfrm>
          <a:prstGeom prst="roundRect">
            <a:avLst/>
          </a:prstGeom>
          <a:solidFill>
            <a:srgbClr val="2A2E31"/>
          </a:solidFill>
          <a:ln>
            <a:solidFill>
              <a:srgbClr val="C8CED5"/>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5447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86ACBB-AADD-51F3-A2A2-D9E5589706A0}"/>
            </a:ext>
          </a:extLst>
        </p:cNvPr>
        <p:cNvGrpSpPr/>
        <p:nvPr/>
      </p:nvGrpSpPr>
      <p:grpSpPr>
        <a:xfrm>
          <a:off x="0" y="0"/>
          <a:ext cx="0" cy="0"/>
          <a:chOff x="0" y="0"/>
          <a:chExt cx="0" cy="0"/>
        </a:xfrm>
      </p:grpSpPr>
      <p:sp>
        <p:nvSpPr>
          <p:cNvPr id="27651" name="Title 2">
            <a:extLst>
              <a:ext uri="{FF2B5EF4-FFF2-40B4-BE49-F238E27FC236}">
                <a16:creationId xmlns:a16="http://schemas.microsoft.com/office/drawing/2014/main" id="{531FB937-5483-200E-7FA2-B1F9281CF3BA}"/>
              </a:ext>
            </a:extLst>
          </p:cNvPr>
          <p:cNvSpPr>
            <a:spLocks noGrp="1" noChangeArrowheads="1"/>
          </p:cNvSpPr>
          <p:nvPr>
            <p:ph type="title"/>
          </p:nvPr>
        </p:nvSpPr>
        <p:spPr>
          <a:xfrm>
            <a:off x="838200" y="230188"/>
            <a:ext cx="11049000" cy="1410857"/>
          </a:xfrm>
        </p:spPr>
        <p:txBody>
          <a:bodyPr/>
          <a:lstStyle/>
          <a:p>
            <a:pPr eaLnBrk="1" hangingPunct="1"/>
            <a:r>
              <a:rPr lang="en-US" altLang="en-US" sz="4000"/>
              <a:t>Low-Speed Vehicles (LSV)</a:t>
            </a:r>
            <a:r>
              <a:rPr lang="en-US" altLang="en-US" sz="4000" dirty="0"/>
              <a:t> Statute</a:t>
            </a:r>
            <a:endParaRPr lang="en-US" altLang="en-US" sz="4000"/>
          </a:p>
        </p:txBody>
      </p:sp>
      <p:sp>
        <p:nvSpPr>
          <p:cNvPr id="27650" name="Content Placeholder 1">
            <a:extLst>
              <a:ext uri="{FF2B5EF4-FFF2-40B4-BE49-F238E27FC236}">
                <a16:creationId xmlns:a16="http://schemas.microsoft.com/office/drawing/2014/main" id="{9C9D1A89-8EBC-B13C-34C0-A883242F66B8}"/>
              </a:ext>
            </a:extLst>
          </p:cNvPr>
          <p:cNvSpPr>
            <a:spLocks noGrp="1" noChangeArrowheads="1"/>
          </p:cNvSpPr>
          <p:nvPr>
            <p:ph idx="4294967295"/>
          </p:nvPr>
        </p:nvSpPr>
        <p:spPr>
          <a:xfrm>
            <a:off x="838200" y="1434584"/>
            <a:ext cx="6210300" cy="4746625"/>
          </a:xfrm>
        </p:spPr>
        <p:txBody>
          <a:bodyPr/>
          <a:lstStyle/>
          <a:p>
            <a:pPr eaLnBrk="1" hangingPunct="1"/>
            <a:r>
              <a:rPr lang="en-US" altLang="en-US"/>
              <a:t>316.2122 </a:t>
            </a:r>
          </a:p>
          <a:p>
            <a:pPr marL="457200" lvl="1" indent="-457200" eaLnBrk="1" hangingPunct="1">
              <a:buFont typeface="+mj-lt"/>
              <a:buAutoNum type="arabicPeriod"/>
            </a:pPr>
            <a:r>
              <a:rPr lang="en-US" altLang="en-US"/>
              <a:t>May be operated only on streets where the posted speed limit is 35 MPH or less.</a:t>
            </a:r>
          </a:p>
          <a:p>
            <a:pPr marL="976313" lvl="3" indent="-457200" eaLnBrk="1" hangingPunct="1">
              <a:buFont typeface="Wingdings" panose="05000000000000000000" pitchFamily="2" charset="2"/>
              <a:buChar char="§"/>
            </a:pPr>
            <a:r>
              <a:rPr lang="en-US" altLang="en-US"/>
              <a:t>LSVs may cross roadways that has a posted speed of more than 35 MPH.</a:t>
            </a:r>
          </a:p>
          <a:p>
            <a:pPr lvl="3" indent="0" eaLnBrk="1" hangingPunct="1">
              <a:buNone/>
            </a:pPr>
            <a:endParaRPr lang="en-US" altLang="en-US"/>
          </a:p>
          <a:p>
            <a:pPr marL="457200" lvl="1" indent="-457200" eaLnBrk="1" hangingPunct="1">
              <a:buFont typeface="+mj-lt"/>
              <a:buAutoNum type="arabicPeriod"/>
            </a:pPr>
            <a:r>
              <a:rPr lang="en-US" altLang="en-US"/>
              <a:t>Must be registered and insured (in accordance with 320.02) and titled (pursuant to 319) </a:t>
            </a:r>
          </a:p>
          <a:p>
            <a:pPr marL="457200" lvl="1" indent="-457200" eaLnBrk="1" hangingPunct="1">
              <a:buFont typeface="+mj-lt"/>
              <a:buAutoNum type="arabicPeriod"/>
            </a:pPr>
            <a:endParaRPr lang="en-US" altLang="en-US"/>
          </a:p>
          <a:p>
            <a:pPr marL="457200" lvl="1" indent="-457200" eaLnBrk="1" hangingPunct="1">
              <a:buFont typeface="+mj-lt"/>
              <a:buAutoNum type="arabicPeriod"/>
            </a:pPr>
            <a:r>
              <a:rPr lang="en-US" altLang="en-US"/>
              <a:t>Operators are required to have a valid driver license</a:t>
            </a:r>
          </a:p>
        </p:txBody>
      </p:sp>
      <p:pic>
        <p:nvPicPr>
          <p:cNvPr id="8" name="Picture 7">
            <a:extLst>
              <a:ext uri="{FF2B5EF4-FFF2-40B4-BE49-F238E27FC236}">
                <a16:creationId xmlns:a16="http://schemas.microsoft.com/office/drawing/2014/main" id="{B5CCE66A-0A29-1061-11B5-73DC0326A144}"/>
              </a:ext>
            </a:extLst>
          </p:cNvPr>
          <p:cNvPicPr>
            <a:picLocks noChangeAspect="1"/>
          </p:cNvPicPr>
          <p:nvPr/>
        </p:nvPicPr>
        <p:blipFill>
          <a:blip r:embed="rId2"/>
          <a:stretch>
            <a:fillRect/>
          </a:stretch>
        </p:blipFill>
        <p:spPr>
          <a:xfrm>
            <a:off x="7526865" y="1641475"/>
            <a:ext cx="4123267" cy="3972081"/>
          </a:xfrm>
          <a:prstGeom prst="rect">
            <a:avLst/>
          </a:prstGeom>
        </p:spPr>
      </p:pic>
      <p:sp>
        <p:nvSpPr>
          <p:cNvPr id="3" name="Circle: Hollow 2">
            <a:extLst>
              <a:ext uri="{FF2B5EF4-FFF2-40B4-BE49-F238E27FC236}">
                <a16:creationId xmlns:a16="http://schemas.microsoft.com/office/drawing/2014/main" id="{F926FBCE-AF38-8E29-C65A-5C8866A22CC8}"/>
              </a:ext>
            </a:extLst>
          </p:cNvPr>
          <p:cNvSpPr/>
          <p:nvPr/>
        </p:nvSpPr>
        <p:spPr>
          <a:xfrm>
            <a:off x="10011517" y="3627515"/>
            <a:ext cx="850189" cy="850191"/>
          </a:xfrm>
          <a:prstGeom prst="donut">
            <a:avLst>
              <a:gd name="adj" fmla="val 43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Circle: Hollow 3">
            <a:extLst>
              <a:ext uri="{FF2B5EF4-FFF2-40B4-BE49-F238E27FC236}">
                <a16:creationId xmlns:a16="http://schemas.microsoft.com/office/drawing/2014/main" id="{8C33570E-ACC7-6C63-25A3-E5565A62F614}"/>
              </a:ext>
            </a:extLst>
          </p:cNvPr>
          <p:cNvSpPr/>
          <p:nvPr/>
        </p:nvSpPr>
        <p:spPr>
          <a:xfrm>
            <a:off x="8769191" y="2957705"/>
            <a:ext cx="850189" cy="850191"/>
          </a:xfrm>
          <a:prstGeom prst="donut">
            <a:avLst>
              <a:gd name="adj" fmla="val 43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Circle: Hollow 4">
            <a:extLst>
              <a:ext uri="{FF2B5EF4-FFF2-40B4-BE49-F238E27FC236}">
                <a16:creationId xmlns:a16="http://schemas.microsoft.com/office/drawing/2014/main" id="{B95AF5E0-9FE9-03AB-2C00-CCC5DC9F82BD}"/>
              </a:ext>
            </a:extLst>
          </p:cNvPr>
          <p:cNvSpPr/>
          <p:nvPr/>
        </p:nvSpPr>
        <p:spPr>
          <a:xfrm>
            <a:off x="7526865" y="3335867"/>
            <a:ext cx="651935" cy="662024"/>
          </a:xfrm>
          <a:prstGeom prst="donut">
            <a:avLst>
              <a:gd name="adj" fmla="val 43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Circle: Hollow 5">
            <a:extLst>
              <a:ext uri="{FF2B5EF4-FFF2-40B4-BE49-F238E27FC236}">
                <a16:creationId xmlns:a16="http://schemas.microsoft.com/office/drawing/2014/main" id="{CCEDC40A-CD35-91BD-864B-4974143E6A6D}"/>
              </a:ext>
            </a:extLst>
          </p:cNvPr>
          <p:cNvSpPr/>
          <p:nvPr/>
        </p:nvSpPr>
        <p:spPr>
          <a:xfrm>
            <a:off x="9937846" y="2578809"/>
            <a:ext cx="850189" cy="850191"/>
          </a:xfrm>
          <a:prstGeom prst="donut">
            <a:avLst>
              <a:gd name="adj" fmla="val 43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9" name="Straight Connector 8">
            <a:extLst>
              <a:ext uri="{FF2B5EF4-FFF2-40B4-BE49-F238E27FC236}">
                <a16:creationId xmlns:a16="http://schemas.microsoft.com/office/drawing/2014/main" id="{F777D83C-1DFC-BC0D-7C1B-0892C1CD94D7}"/>
              </a:ext>
            </a:extLst>
          </p:cNvPr>
          <p:cNvCxnSpPr>
            <a:cxnSpLocks/>
          </p:cNvCxnSpPr>
          <p:nvPr/>
        </p:nvCxnSpPr>
        <p:spPr>
          <a:xfrm>
            <a:off x="10011517" y="2065295"/>
            <a:ext cx="113558" cy="344521"/>
          </a:xfrm>
          <a:prstGeom prst="line">
            <a:avLst/>
          </a:prstGeom>
          <a:ln w="38100">
            <a:solidFill>
              <a:srgbClr val="464A4F"/>
            </a:solidFill>
          </a:ln>
        </p:spPr>
        <p:style>
          <a:lnRef idx="2">
            <a:schemeClr val="accent1"/>
          </a:lnRef>
          <a:fillRef idx="0">
            <a:schemeClr val="accent1"/>
          </a:fillRef>
          <a:effectRef idx="1">
            <a:schemeClr val="accent1"/>
          </a:effectRef>
          <a:fontRef idx="minor">
            <a:schemeClr val="tx1"/>
          </a:fontRef>
        </p:style>
      </p:cxnSp>
      <p:sp>
        <p:nvSpPr>
          <p:cNvPr id="2" name="Rectangle: Rounded Corners 1">
            <a:extLst>
              <a:ext uri="{FF2B5EF4-FFF2-40B4-BE49-F238E27FC236}">
                <a16:creationId xmlns:a16="http://schemas.microsoft.com/office/drawing/2014/main" id="{B737BFB5-541B-782C-187A-352041CD4733}"/>
              </a:ext>
            </a:extLst>
          </p:cNvPr>
          <p:cNvSpPr/>
          <p:nvPr/>
        </p:nvSpPr>
        <p:spPr>
          <a:xfrm rot="21400646">
            <a:off x="9834934" y="2269406"/>
            <a:ext cx="466725" cy="148515"/>
          </a:xfrm>
          <a:prstGeom prst="roundRect">
            <a:avLst/>
          </a:prstGeom>
          <a:solidFill>
            <a:srgbClr val="2A2E31"/>
          </a:solidFill>
          <a:ln>
            <a:solidFill>
              <a:srgbClr val="C8CED5"/>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6987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5E043-5D60-6FC9-7DE9-D95937EA5445}"/>
              </a:ext>
            </a:extLst>
          </p:cNvPr>
          <p:cNvSpPr>
            <a:spLocks noGrp="1"/>
          </p:cNvSpPr>
          <p:nvPr>
            <p:ph type="title"/>
          </p:nvPr>
        </p:nvSpPr>
        <p:spPr/>
        <p:txBody>
          <a:bodyPr/>
          <a:lstStyle/>
          <a:p>
            <a:r>
              <a:rPr lang="en-US"/>
              <a:t>Takeaways for Local Governments</a:t>
            </a:r>
          </a:p>
        </p:txBody>
      </p:sp>
      <p:sp>
        <p:nvSpPr>
          <p:cNvPr id="6" name="Oval 5">
            <a:extLst>
              <a:ext uri="{FF2B5EF4-FFF2-40B4-BE49-F238E27FC236}">
                <a16:creationId xmlns:a16="http://schemas.microsoft.com/office/drawing/2014/main" id="{DDCBDD58-2F75-9B2A-D6E4-B464D1582A7C}"/>
              </a:ext>
            </a:extLst>
          </p:cNvPr>
          <p:cNvSpPr/>
          <p:nvPr/>
        </p:nvSpPr>
        <p:spPr>
          <a:xfrm>
            <a:off x="1059623" y="2230746"/>
            <a:ext cx="2024437" cy="2024437"/>
          </a:xfrm>
          <a:prstGeom prst="ellipse">
            <a:avLst/>
          </a:prstGeom>
          <a:solidFill>
            <a:schemeClr val="accent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7" name="Oval 6" descr="Playbook with solid fill">
            <a:extLst>
              <a:ext uri="{FF2B5EF4-FFF2-40B4-BE49-F238E27FC236}">
                <a16:creationId xmlns:a16="http://schemas.microsoft.com/office/drawing/2014/main" id="{0C156392-BD0A-70ED-2F6C-8F1148A73BB3}"/>
              </a:ext>
            </a:extLst>
          </p:cNvPr>
          <p:cNvSpPr/>
          <p:nvPr/>
        </p:nvSpPr>
        <p:spPr>
          <a:xfrm>
            <a:off x="1358311" y="2529434"/>
            <a:ext cx="1427062" cy="1427062"/>
          </a:xfrm>
          <a:prstGeom prst="ellipse">
            <a:avLst/>
          </a:prstGeom>
          <a:blipFill>
            <a:blip>
              <a:extLst>
                <a:ext uri="{96DAC541-7B7A-43D3-8B79-37D633B846F1}">
                  <asvg:svgBlip xmlns:asvg="http://schemas.microsoft.com/office/drawing/2016/SVG/main" r:embed="rId3"/>
                </a:ext>
              </a:extLst>
            </a:blip>
            <a:srcRect/>
            <a:stretch>
              <a:fillRect/>
            </a:stretch>
          </a:blipFill>
        </p:spPr>
        <p:style>
          <a:lnRef idx="2">
            <a:schemeClr val="accent1">
              <a:hueOff val="0"/>
              <a:satOff val="0"/>
              <a:lumOff val="0"/>
              <a:alphaOff val="0"/>
            </a:schemeClr>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8" name="Freeform: Shape 7">
            <a:extLst>
              <a:ext uri="{FF2B5EF4-FFF2-40B4-BE49-F238E27FC236}">
                <a16:creationId xmlns:a16="http://schemas.microsoft.com/office/drawing/2014/main" id="{69E1A3A2-635C-CB88-22C2-24830E34A719}"/>
              </a:ext>
            </a:extLst>
          </p:cNvPr>
          <p:cNvSpPr/>
          <p:nvPr/>
        </p:nvSpPr>
        <p:spPr>
          <a:xfrm>
            <a:off x="412467" y="4885747"/>
            <a:ext cx="3318750" cy="720000"/>
          </a:xfrm>
          <a:custGeom>
            <a:avLst/>
            <a:gdLst>
              <a:gd name="csX0" fmla="*/ 0 w 3318750"/>
              <a:gd name="csY0" fmla="*/ 0 h 720000"/>
              <a:gd name="csX1" fmla="*/ 3318750 w 3318750"/>
              <a:gd name="csY1" fmla="*/ 0 h 720000"/>
              <a:gd name="csX2" fmla="*/ 3318750 w 3318750"/>
              <a:gd name="csY2" fmla="*/ 720000 h 720000"/>
              <a:gd name="csX3" fmla="*/ 0 w 3318750"/>
              <a:gd name="csY3" fmla="*/ 720000 h 720000"/>
              <a:gd name="csX4" fmla="*/ 0 w 3318750"/>
              <a:gd name="csY4" fmla="*/ 0 h 720000"/>
            </a:gdLst>
            <a:ahLst/>
            <a:cxnLst>
              <a:cxn ang="0">
                <a:pos x="csX0" y="csY0"/>
              </a:cxn>
              <a:cxn ang="0">
                <a:pos x="csX1" y="csY1"/>
              </a:cxn>
              <a:cxn ang="0">
                <a:pos x="csX2" y="csY2"/>
              </a:cxn>
              <a:cxn ang="0">
                <a:pos x="csX3" y="csY3"/>
              </a:cxn>
              <a:cxn ang="0">
                <a:pos x="csX4" y="csY4"/>
              </a:cxn>
            </a:cxnLst>
            <a:rect l="l" t="t" r="r" b="b"/>
            <a:pathLst>
              <a:path w="3318750" h="720000">
                <a:moveTo>
                  <a:pt x="0" y="0"/>
                </a:moveTo>
                <a:lnTo>
                  <a:pt x="3318750" y="0"/>
                </a:lnTo>
                <a:lnTo>
                  <a:pt x="3318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2000" kern="12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Local Regulation and Route Designation Matter</a:t>
            </a:r>
          </a:p>
        </p:txBody>
      </p:sp>
      <p:sp>
        <p:nvSpPr>
          <p:cNvPr id="9" name="Oval 8">
            <a:extLst>
              <a:ext uri="{FF2B5EF4-FFF2-40B4-BE49-F238E27FC236}">
                <a16:creationId xmlns:a16="http://schemas.microsoft.com/office/drawing/2014/main" id="{2912B4DA-BCC3-EE7A-2257-4F1A7065B2A2}"/>
              </a:ext>
            </a:extLst>
          </p:cNvPr>
          <p:cNvSpPr/>
          <p:nvPr/>
        </p:nvSpPr>
        <p:spPr>
          <a:xfrm>
            <a:off x="4959155" y="2230746"/>
            <a:ext cx="2024437" cy="2024437"/>
          </a:xfrm>
          <a:prstGeom prst="ellipse">
            <a:avLst/>
          </a:pr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10" name="Oval 9" descr="Seat Belt with solid fill">
            <a:extLst>
              <a:ext uri="{FF2B5EF4-FFF2-40B4-BE49-F238E27FC236}">
                <a16:creationId xmlns:a16="http://schemas.microsoft.com/office/drawing/2014/main" id="{7DE3E934-CA27-1648-7EF8-35ABD5ACFCE1}"/>
              </a:ext>
            </a:extLst>
          </p:cNvPr>
          <p:cNvSpPr/>
          <p:nvPr/>
        </p:nvSpPr>
        <p:spPr>
          <a:xfrm>
            <a:off x="5257842" y="2529434"/>
            <a:ext cx="1427062" cy="1427062"/>
          </a:xfrm>
          <a:prstGeom prst="ellipse">
            <a:avLst/>
          </a:prstGeom>
          <a:blipFill>
            <a:blip>
              <a:extLst>
                <a:ext uri="{96DAC541-7B7A-43D3-8B79-37D633B846F1}">
                  <asvg:svgBlip xmlns:asvg="http://schemas.microsoft.com/office/drawing/2016/SVG/main" r:embed="rId4"/>
                </a:ext>
              </a:extLst>
            </a:blip>
            <a:srcRect/>
            <a:stretch>
              <a:fillRect/>
            </a:stretch>
          </a:blipFill>
          <a:ln>
            <a:noFill/>
          </a:ln>
        </p:spPr>
        <p:style>
          <a:lnRef idx="2">
            <a:schemeClr val="accent1">
              <a:hueOff val="0"/>
              <a:satOff val="0"/>
              <a:lumOff val="0"/>
              <a:alphaOff val="0"/>
            </a:schemeClr>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1" name="Freeform: Shape 10">
            <a:extLst>
              <a:ext uri="{FF2B5EF4-FFF2-40B4-BE49-F238E27FC236}">
                <a16:creationId xmlns:a16="http://schemas.microsoft.com/office/drawing/2014/main" id="{D8108632-4E97-C55F-4579-01BBF4E19458}"/>
              </a:ext>
            </a:extLst>
          </p:cNvPr>
          <p:cNvSpPr/>
          <p:nvPr/>
        </p:nvSpPr>
        <p:spPr>
          <a:xfrm>
            <a:off x="4311999" y="4885747"/>
            <a:ext cx="3318750" cy="720000"/>
          </a:xfrm>
          <a:custGeom>
            <a:avLst/>
            <a:gdLst>
              <a:gd name="csX0" fmla="*/ 0 w 3318750"/>
              <a:gd name="csY0" fmla="*/ 0 h 720000"/>
              <a:gd name="csX1" fmla="*/ 3318750 w 3318750"/>
              <a:gd name="csY1" fmla="*/ 0 h 720000"/>
              <a:gd name="csX2" fmla="*/ 3318750 w 3318750"/>
              <a:gd name="csY2" fmla="*/ 720000 h 720000"/>
              <a:gd name="csX3" fmla="*/ 0 w 3318750"/>
              <a:gd name="csY3" fmla="*/ 720000 h 720000"/>
              <a:gd name="csX4" fmla="*/ 0 w 3318750"/>
              <a:gd name="csY4" fmla="*/ 0 h 720000"/>
            </a:gdLst>
            <a:ahLst/>
            <a:cxnLst>
              <a:cxn ang="0">
                <a:pos x="csX0" y="csY0"/>
              </a:cxn>
              <a:cxn ang="0">
                <a:pos x="csX1" y="csY1"/>
              </a:cxn>
              <a:cxn ang="0">
                <a:pos x="csX2" y="csY2"/>
              </a:cxn>
              <a:cxn ang="0">
                <a:pos x="csX3" y="csY3"/>
              </a:cxn>
              <a:cxn ang="0">
                <a:pos x="csX4" y="csY4"/>
              </a:cxn>
            </a:cxnLst>
            <a:rect l="l" t="t" r="r" b="b"/>
            <a:pathLst>
              <a:path w="3318750" h="720000">
                <a:moveTo>
                  <a:pt x="0" y="0"/>
                </a:moveTo>
                <a:lnTo>
                  <a:pt x="3318750" y="0"/>
                </a:lnTo>
                <a:lnTo>
                  <a:pt x="3318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20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Equipment</a:t>
            </a:r>
            <a:r>
              <a:rPr lang="en-US" sz="1100" kern="12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 </a:t>
            </a:r>
            <a:r>
              <a:rPr lang="en-US" sz="20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must conform or face citations and fines </a:t>
            </a:r>
          </a:p>
        </p:txBody>
      </p:sp>
      <p:sp>
        <p:nvSpPr>
          <p:cNvPr id="12" name="Oval 11">
            <a:extLst>
              <a:ext uri="{FF2B5EF4-FFF2-40B4-BE49-F238E27FC236}">
                <a16:creationId xmlns:a16="http://schemas.microsoft.com/office/drawing/2014/main" id="{D14F9B95-61FF-E795-4096-039A30A7D81E}"/>
              </a:ext>
            </a:extLst>
          </p:cNvPr>
          <p:cNvSpPr/>
          <p:nvPr/>
        </p:nvSpPr>
        <p:spPr>
          <a:xfrm>
            <a:off x="8858686" y="2230746"/>
            <a:ext cx="2024437" cy="2024437"/>
          </a:xfrm>
          <a:prstGeom prst="ellipse">
            <a:avLst/>
          </a:prstGeom>
          <a:solidFill>
            <a:schemeClr val="accent3"/>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13" name="Oval 12" descr="Ruler with solid fill">
            <a:extLst>
              <a:ext uri="{FF2B5EF4-FFF2-40B4-BE49-F238E27FC236}">
                <a16:creationId xmlns:a16="http://schemas.microsoft.com/office/drawing/2014/main" id="{C0B44E9A-7F5D-D9E4-D6C4-E38786C63BEC}"/>
              </a:ext>
            </a:extLst>
          </p:cNvPr>
          <p:cNvSpPr/>
          <p:nvPr/>
        </p:nvSpPr>
        <p:spPr>
          <a:xfrm>
            <a:off x="9157374" y="2529434"/>
            <a:ext cx="1427062" cy="1427062"/>
          </a:xfrm>
          <a:prstGeom prst="ellipse">
            <a:avLst/>
          </a:prstGeom>
          <a:blipFill>
            <a:blip>
              <a:extLst>
                <a:ext uri="{96DAC541-7B7A-43D3-8B79-37D633B846F1}">
                  <asvg:svgBlip xmlns:asvg="http://schemas.microsoft.com/office/drawing/2016/SVG/main" r:embed="rId5"/>
                </a:ext>
              </a:extLst>
            </a:blip>
            <a:srcRect/>
            <a:stretch>
              <a:fillRect/>
            </a:stretch>
          </a:blipFill>
          <a:ln>
            <a:noFill/>
          </a:ln>
        </p:spPr>
        <p:style>
          <a:lnRef idx="2">
            <a:schemeClr val="accent1">
              <a:hueOff val="0"/>
              <a:satOff val="0"/>
              <a:lumOff val="0"/>
              <a:alphaOff val="0"/>
            </a:schemeClr>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4" name="Freeform: Shape 13">
            <a:extLst>
              <a:ext uri="{FF2B5EF4-FFF2-40B4-BE49-F238E27FC236}">
                <a16:creationId xmlns:a16="http://schemas.microsoft.com/office/drawing/2014/main" id="{4B565AA0-B55F-AC53-BF12-05A83D8299EF}"/>
              </a:ext>
            </a:extLst>
          </p:cNvPr>
          <p:cNvSpPr/>
          <p:nvPr/>
        </p:nvSpPr>
        <p:spPr>
          <a:xfrm>
            <a:off x="8211530" y="4885747"/>
            <a:ext cx="3318750" cy="720000"/>
          </a:xfrm>
          <a:custGeom>
            <a:avLst/>
            <a:gdLst>
              <a:gd name="csX0" fmla="*/ 0 w 3318750"/>
              <a:gd name="csY0" fmla="*/ 0 h 720000"/>
              <a:gd name="csX1" fmla="*/ 3318750 w 3318750"/>
              <a:gd name="csY1" fmla="*/ 0 h 720000"/>
              <a:gd name="csX2" fmla="*/ 3318750 w 3318750"/>
              <a:gd name="csY2" fmla="*/ 720000 h 720000"/>
              <a:gd name="csX3" fmla="*/ 0 w 3318750"/>
              <a:gd name="csY3" fmla="*/ 720000 h 720000"/>
              <a:gd name="csX4" fmla="*/ 0 w 3318750"/>
              <a:gd name="csY4" fmla="*/ 0 h 720000"/>
            </a:gdLst>
            <a:ahLst/>
            <a:cxnLst>
              <a:cxn ang="0">
                <a:pos x="csX0" y="csY0"/>
              </a:cxn>
              <a:cxn ang="0">
                <a:pos x="csX1" y="csY1"/>
              </a:cxn>
              <a:cxn ang="0">
                <a:pos x="csX2" y="csY2"/>
              </a:cxn>
              <a:cxn ang="0">
                <a:pos x="csX3" y="csY3"/>
              </a:cxn>
              <a:cxn ang="0">
                <a:pos x="csX4" y="csY4"/>
              </a:cxn>
            </a:cxnLst>
            <a:rect l="l" t="t" r="r" b="b"/>
            <a:pathLst>
              <a:path w="3318750" h="720000">
                <a:moveTo>
                  <a:pt x="0" y="0"/>
                </a:moveTo>
                <a:lnTo>
                  <a:pt x="3318750" y="0"/>
                </a:lnTo>
                <a:lnTo>
                  <a:pt x="3318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2000" kern="12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Bikeways and Golf Carts have similar design needs</a:t>
            </a:r>
            <a:br>
              <a:rPr lang="en-US" sz="2000" kern="12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br>
            <a:r>
              <a:rPr lang="en-US" sz="1100" i="1" kern="120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For best results: consult your local engineer</a:t>
            </a:r>
          </a:p>
        </p:txBody>
      </p:sp>
    </p:spTree>
    <p:extLst>
      <p:ext uri="{BB962C8B-B14F-4D97-AF65-F5344CB8AC3E}">
        <p14:creationId xmlns:p14="http://schemas.microsoft.com/office/powerpoint/2010/main" val="2556523187"/>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80AF4-31BB-E5D0-EA8E-9EEBDA2147CE}"/>
              </a:ext>
            </a:extLst>
          </p:cNvPr>
          <p:cNvSpPr>
            <a:spLocks noGrp="1"/>
          </p:cNvSpPr>
          <p:nvPr>
            <p:ph type="title"/>
          </p:nvPr>
        </p:nvSpPr>
        <p:spPr/>
        <p:txBody>
          <a:bodyPr/>
          <a:lstStyle/>
          <a:p>
            <a:r>
              <a:rPr lang="en-US"/>
              <a:t>Postcards from The Villages</a:t>
            </a:r>
          </a:p>
        </p:txBody>
      </p:sp>
      <p:pic>
        <p:nvPicPr>
          <p:cNvPr id="8" name="Content Placeholder 7">
            <a:extLst>
              <a:ext uri="{FF2B5EF4-FFF2-40B4-BE49-F238E27FC236}">
                <a16:creationId xmlns:a16="http://schemas.microsoft.com/office/drawing/2014/main" id="{C50B93C8-788A-2786-D32D-476E07209711}"/>
              </a:ext>
            </a:extLst>
          </p:cNvPr>
          <p:cNvPicPr>
            <a:picLocks noGrp="1" noChangeAspect="1"/>
          </p:cNvPicPr>
          <p:nvPr>
            <p:ph idx="1"/>
          </p:nvPr>
        </p:nvPicPr>
        <p:blipFill>
          <a:blip r:embed="rId3"/>
          <a:stretch>
            <a:fillRect/>
          </a:stretch>
        </p:blipFill>
        <p:spPr bwMode="auto">
          <a:xfrm>
            <a:off x="117203" y="1843266"/>
            <a:ext cx="5514550" cy="4156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B0F29DC2-164B-3598-3BD7-49EA444B1160}"/>
              </a:ext>
            </a:extLst>
          </p:cNvPr>
          <p:cNvPicPr>
            <a:picLocks noChangeAspect="1"/>
          </p:cNvPicPr>
          <p:nvPr/>
        </p:nvPicPr>
        <p:blipFill>
          <a:blip r:embed="rId4"/>
          <a:srcRect r="8826"/>
          <a:stretch>
            <a:fillRect/>
          </a:stretch>
        </p:blipFill>
        <p:spPr>
          <a:xfrm>
            <a:off x="6295220" y="1841560"/>
            <a:ext cx="5425120" cy="4158263"/>
          </a:xfrm>
          <a:prstGeom prst="rect">
            <a:avLst/>
          </a:prstGeom>
        </p:spPr>
      </p:pic>
    </p:spTree>
    <p:extLst>
      <p:ext uri="{BB962C8B-B14F-4D97-AF65-F5344CB8AC3E}">
        <p14:creationId xmlns:p14="http://schemas.microsoft.com/office/powerpoint/2010/main" val="4079455790"/>
      </p:ext>
    </p:extLst>
  </p:cSld>
  <p:clrMapOvr>
    <a:masterClrMapping/>
  </p:clrMapOvr>
  <p:transition spd="slow"/>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342C-9B5A-9F14-74C3-C72634D10A74}"/>
              </a:ext>
            </a:extLst>
          </p:cNvPr>
          <p:cNvSpPr>
            <a:spLocks noGrp="1"/>
          </p:cNvSpPr>
          <p:nvPr>
            <p:ph type="title"/>
          </p:nvPr>
        </p:nvSpPr>
        <p:spPr/>
        <p:txBody>
          <a:bodyPr/>
          <a:lstStyle/>
          <a:p>
            <a:r>
              <a:rPr lang="en-US"/>
              <a:t>Golf Carts and LSVs</a:t>
            </a:r>
          </a:p>
        </p:txBody>
      </p:sp>
      <p:sp>
        <p:nvSpPr>
          <p:cNvPr id="3" name="Text Placeholder 2">
            <a:extLst>
              <a:ext uri="{FF2B5EF4-FFF2-40B4-BE49-F238E27FC236}">
                <a16:creationId xmlns:a16="http://schemas.microsoft.com/office/drawing/2014/main" id="{434BA431-20DF-8C18-FD0C-FFECE69E6F64}"/>
              </a:ext>
            </a:extLst>
          </p:cNvPr>
          <p:cNvSpPr>
            <a:spLocks noGrp="1"/>
          </p:cNvSpPr>
          <p:nvPr>
            <p:ph type="body" sz="quarter" idx="14"/>
          </p:nvPr>
        </p:nvSpPr>
        <p:spPr/>
        <p:txBody>
          <a:bodyPr/>
          <a:lstStyle/>
          <a:p>
            <a:r>
              <a:rPr lang="en-US"/>
              <a:t>Safe Mobility for Life Coalition Update</a:t>
            </a:r>
          </a:p>
        </p:txBody>
      </p:sp>
    </p:spTree>
    <p:extLst>
      <p:ext uri="{BB962C8B-B14F-4D97-AF65-F5344CB8AC3E}">
        <p14:creationId xmlns:p14="http://schemas.microsoft.com/office/powerpoint/2010/main" val="1324405303"/>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959100" y="4187952"/>
            <a:ext cx="9144000" cy="1831847"/>
          </a:xfrm>
        </p:spPr>
        <p:txBody>
          <a:bodyPr>
            <a:normAutofit fontScale="90000"/>
          </a:bodyPr>
          <a:lstStyle/>
          <a:p>
            <a:r>
              <a:rPr lang="en-US">
                <a:latin typeface="Montserrat"/>
              </a:rPr>
              <a:t>Safe Mobility for Life</a:t>
            </a:r>
            <a:br>
              <a:rPr lang="en-US">
                <a:latin typeface="Montserrat"/>
              </a:rPr>
            </a:br>
            <a:r>
              <a:rPr lang="en-US">
                <a:latin typeface="Montserrat"/>
              </a:rPr>
              <a:t>Golf Cart Safety</a:t>
            </a:r>
            <a:endParaRPr lang="en-US" b="0">
              <a:latin typeface="Montserrat" panose="00000500000000000000" pitchFamily="2" charset="0"/>
            </a:endParaRPr>
          </a:p>
        </p:txBody>
      </p:sp>
      <p:sp>
        <p:nvSpPr>
          <p:cNvPr id="5" name="Subtitle 4"/>
          <p:cNvSpPr>
            <a:spLocks noGrp="1"/>
          </p:cNvSpPr>
          <p:nvPr>
            <p:ph type="subTitle" idx="1"/>
          </p:nvPr>
        </p:nvSpPr>
        <p:spPr>
          <a:xfrm>
            <a:off x="2959100" y="6019798"/>
            <a:ext cx="9144000" cy="656339"/>
          </a:xfrm>
        </p:spPr>
        <p:txBody>
          <a:bodyPr vert="horz" lIns="91440" tIns="45720" rIns="91440" bIns="45720" rtlCol="0" anchor="t">
            <a:normAutofit/>
          </a:bodyPr>
          <a:lstStyle/>
          <a:p>
            <a:r>
              <a:rPr lang="en-US" sz="3200">
                <a:solidFill>
                  <a:schemeClr val="accent1"/>
                </a:solidFill>
                <a:latin typeface="Montserrat"/>
              </a:rPr>
              <a:t>June 4, 2026</a:t>
            </a:r>
          </a:p>
        </p:txBody>
      </p:sp>
    </p:spTree>
    <p:extLst>
      <p:ext uri="{BB962C8B-B14F-4D97-AF65-F5344CB8AC3E}">
        <p14:creationId xmlns:p14="http://schemas.microsoft.com/office/powerpoint/2010/main" val="871874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9" descr="A line graph showing Florida Population: 65 and Older. In 2005, 17 percent were over 65. In 2023, 22 percent were over 65. In 2030, 25 percent are expected to be over 65. In 2045, 26 percent are expected to be over 65. ">
            <a:extLst>
              <a:ext uri="{FF2B5EF4-FFF2-40B4-BE49-F238E27FC236}">
                <a16:creationId xmlns:a16="http://schemas.microsoft.com/office/drawing/2014/main" id="{3204A52A-2C69-692D-25DC-1CBDE265510A}"/>
              </a:ext>
            </a:extLst>
          </p:cNvPr>
          <p:cNvPicPr>
            <a:picLocks noGrp="1"/>
          </p:cNvPicPr>
          <p:nvPr>
            <p:ph idx="1"/>
          </p:nvPr>
        </p:nvPicPr>
        <p:blipFill>
          <a:blip r:embed="rId4" cstate="print"/>
          <a:stretch>
            <a:fillRect/>
          </a:stretch>
        </p:blipFill>
        <p:spPr>
          <a:xfrm>
            <a:off x="340478" y="1483661"/>
            <a:ext cx="7034375" cy="4351338"/>
          </a:xfrm>
          <a:prstGeom prst="rect">
            <a:avLst/>
          </a:prstGeom>
          <a:ln>
            <a:noFill/>
          </a:ln>
        </p:spPr>
      </p:pic>
      <p:sp>
        <p:nvSpPr>
          <p:cNvPr id="4" name="Title 3">
            <a:extLst>
              <a:ext uri="{FF2B5EF4-FFF2-40B4-BE49-F238E27FC236}">
                <a16:creationId xmlns:a16="http://schemas.microsoft.com/office/drawing/2014/main" id="{34058E59-C393-88ED-3B04-A2EEC020E8DF}"/>
              </a:ext>
            </a:extLst>
          </p:cNvPr>
          <p:cNvSpPr>
            <a:spLocks noGrp="1"/>
          </p:cNvSpPr>
          <p:nvPr>
            <p:ph type="title"/>
          </p:nvPr>
        </p:nvSpPr>
        <p:spPr/>
        <p:txBody>
          <a:bodyPr/>
          <a:lstStyle/>
          <a:p>
            <a:r>
              <a:rPr lang="en-US"/>
              <a:t>Our Motivation</a:t>
            </a:r>
          </a:p>
        </p:txBody>
      </p:sp>
      <p:sp>
        <p:nvSpPr>
          <p:cNvPr id="9" name="TextBox 8">
            <a:extLst>
              <a:ext uri="{FF2B5EF4-FFF2-40B4-BE49-F238E27FC236}">
                <a16:creationId xmlns:a16="http://schemas.microsoft.com/office/drawing/2014/main" id="{A45E8712-FE23-4605-5C56-8DE2389100B8}"/>
              </a:ext>
            </a:extLst>
          </p:cNvPr>
          <p:cNvSpPr txBox="1"/>
          <p:nvPr/>
        </p:nvSpPr>
        <p:spPr>
          <a:xfrm>
            <a:off x="7419483" y="2189145"/>
            <a:ext cx="3568337" cy="1446550"/>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004379"/>
                </a:solidFill>
                <a:effectLst/>
                <a:uLnTx/>
                <a:uFillTx/>
                <a:latin typeface="Montserrat"/>
                <a:ea typeface="+mn-ea"/>
                <a:cs typeface="+mn-cs"/>
              </a:rPr>
              <a:t>1</a:t>
            </a:r>
            <a:r>
              <a:rPr kumimoji="0" lang="en-US" sz="2000" b="1" i="0" u="none" strike="noStrike" kern="1200" cap="none" spc="0" normalizeH="0" baseline="0" noProof="0">
                <a:ln>
                  <a:noFill/>
                </a:ln>
                <a:solidFill>
                  <a:srgbClr val="004379"/>
                </a:solidFill>
                <a:effectLst/>
                <a:uLnTx/>
                <a:uFillTx/>
                <a:latin typeface="Montserrat"/>
                <a:ea typeface="+mn-ea"/>
                <a:cs typeface="+mn-cs"/>
              </a:rPr>
              <a:t> in </a:t>
            </a:r>
            <a:r>
              <a:rPr kumimoji="0" lang="en-US" sz="4800" b="1" i="0" u="none" strike="noStrike" kern="1200" cap="none" spc="0" normalizeH="0" baseline="0" noProof="0">
                <a:ln>
                  <a:noFill/>
                </a:ln>
                <a:solidFill>
                  <a:srgbClr val="004379"/>
                </a:solidFill>
                <a:effectLst/>
                <a:uLnTx/>
                <a:uFillTx/>
                <a:latin typeface="Montserrat"/>
                <a:ea typeface="+mn-ea"/>
                <a:cs typeface="+mn-cs"/>
              </a:rPr>
              <a:t>4</a:t>
            </a:r>
            <a:r>
              <a:rPr kumimoji="0" lang="en-US" sz="2000" b="1" i="0" u="none" strike="noStrike" kern="1200" cap="none" spc="0" normalizeH="0" baseline="0" noProof="0">
                <a:ln>
                  <a:noFill/>
                </a:ln>
                <a:solidFill>
                  <a:srgbClr val="004379"/>
                </a:solidFill>
                <a:effectLst/>
                <a:uLnTx/>
                <a:uFillTx/>
                <a:latin typeface="Montserrat"/>
                <a:ea typeface="+mn-ea"/>
                <a:cs typeface="+mn-cs"/>
              </a:rPr>
              <a:t> </a:t>
            </a:r>
            <a:br>
              <a:rPr kumimoji="0" lang="en-US" sz="2000" b="1" i="0" u="none" strike="noStrike" kern="1200" cap="none" spc="0" normalizeH="0" baseline="0" noProof="0">
                <a:ln>
                  <a:noFill/>
                </a:ln>
                <a:solidFill>
                  <a:srgbClr val="217E90"/>
                </a:solidFill>
                <a:effectLst/>
                <a:uLnTx/>
                <a:uFillTx/>
                <a:latin typeface="Montserrat"/>
                <a:ea typeface="+mn-ea"/>
                <a:cs typeface="+mn-cs"/>
              </a:rPr>
            </a:br>
            <a:r>
              <a:rPr kumimoji="0" lang="en-US" sz="2000" b="0" i="0" u="none" strike="noStrike" kern="1200" cap="none" spc="0" normalizeH="0" baseline="0" noProof="0">
                <a:ln>
                  <a:noFill/>
                </a:ln>
                <a:solidFill>
                  <a:srgbClr val="1A3561"/>
                </a:solidFill>
                <a:effectLst/>
                <a:uLnTx/>
                <a:uFillTx/>
                <a:latin typeface="Montserrat"/>
                <a:ea typeface="+mn-ea"/>
                <a:cs typeface="+mn-cs"/>
              </a:rPr>
              <a:t>Florida residents will be over 65 by 2030</a:t>
            </a:r>
          </a:p>
        </p:txBody>
      </p:sp>
      <p:sp>
        <p:nvSpPr>
          <p:cNvPr id="12" name="TextBox 11">
            <a:extLst>
              <a:ext uri="{FF2B5EF4-FFF2-40B4-BE49-F238E27FC236}">
                <a16:creationId xmlns:a16="http://schemas.microsoft.com/office/drawing/2014/main" id="{C4173932-D2EE-CF59-697D-E49E550E6525}"/>
              </a:ext>
            </a:extLst>
          </p:cNvPr>
          <p:cNvSpPr txBox="1"/>
          <p:nvPr/>
        </p:nvSpPr>
        <p:spPr>
          <a:xfrm>
            <a:off x="590270" y="6518489"/>
            <a:ext cx="9621982"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Montserrat" panose="00000500000000000000" pitchFamily="2" charset="0"/>
                <a:ea typeface="+mn-ea"/>
                <a:cs typeface="+mn-cs"/>
              </a:rPr>
              <a:t>Source</a:t>
            </a:r>
            <a:r>
              <a:rPr kumimoji="0" lang="en-US" sz="1200" b="0" i="0" u="none" strike="noStrike" kern="1200" cap="none" spc="0" normalizeH="0" baseline="0" noProof="0">
                <a:ln>
                  <a:noFill/>
                </a:ln>
                <a:solidFill>
                  <a:prstClr val="white"/>
                </a:solidFill>
                <a:effectLst/>
                <a:uLnTx/>
                <a:uFillTx/>
                <a:latin typeface="Montserrat" panose="00000500000000000000" pitchFamily="2" charset="0"/>
                <a:ea typeface="+mn-ea"/>
                <a:cs typeface="+mn-cs"/>
              </a:rPr>
              <a:t>: Bureau of Economic Business. Research at the University of Florida.</a:t>
            </a:r>
          </a:p>
        </p:txBody>
      </p:sp>
      <p:cxnSp>
        <p:nvCxnSpPr>
          <p:cNvPr id="15" name="Straight Connector 14">
            <a:extLst>
              <a:ext uri="{FF2B5EF4-FFF2-40B4-BE49-F238E27FC236}">
                <a16:creationId xmlns:a16="http://schemas.microsoft.com/office/drawing/2014/main" id="{2DDED064-AC42-8BFB-AFD2-466483B68C9C}"/>
              </a:ext>
            </a:extLst>
          </p:cNvPr>
          <p:cNvCxnSpPr>
            <a:cxnSpLocks/>
          </p:cNvCxnSpPr>
          <p:nvPr/>
        </p:nvCxnSpPr>
        <p:spPr>
          <a:xfrm>
            <a:off x="7374853" y="3709652"/>
            <a:ext cx="3657600" cy="0"/>
          </a:xfrm>
          <a:prstGeom prst="line">
            <a:avLst/>
          </a:prstGeom>
          <a:ln w="28575">
            <a:solidFill>
              <a:srgbClr val="217E90"/>
            </a:solidFill>
          </a:ln>
        </p:spPr>
        <p:style>
          <a:lnRef idx="1">
            <a:schemeClr val="accent1"/>
          </a:lnRef>
          <a:fillRef idx="0">
            <a:schemeClr val="accent1"/>
          </a:fillRef>
          <a:effectRef idx="0">
            <a:schemeClr val="accent1"/>
          </a:effectRef>
          <a:fontRef idx="minor">
            <a:schemeClr val="tx1"/>
          </a:fontRef>
        </p:style>
      </p:cxnSp>
      <p:pic>
        <p:nvPicPr>
          <p:cNvPr id="2" name="Content Placeholder 6" descr="A group of blue people icons&#10;&#10;Description automatically generated">
            <a:extLst>
              <a:ext uri="{FF2B5EF4-FFF2-40B4-BE49-F238E27FC236}">
                <a16:creationId xmlns:a16="http://schemas.microsoft.com/office/drawing/2014/main" id="{990EBFBF-AD3B-2361-95D6-3A9DCCFC1A57}"/>
              </a:ext>
            </a:extLst>
          </p:cNvPr>
          <p:cNvPicPr>
            <a:picLocks noChangeAspect="1"/>
          </p:cNvPicPr>
          <p:nvPr/>
        </p:nvPicPr>
        <p:blipFill>
          <a:blip r:embed="rId5" cstate="print">
            <a:extLst>
              <a:ext uri="{BEBA8EAE-BF5A-486C-A8C5-ECC9F3942E4B}">
                <a14:imgProps xmlns:a14="http://schemas.microsoft.com/office/drawing/2010/main">
                  <a14:imgLayer r:embed="rId6">
                    <a14:imgEffect>
                      <a14:saturation sat="66000"/>
                    </a14:imgEffect>
                  </a14:imgLayer>
                </a14:imgProps>
              </a:ext>
              <a:ext uri="{28A0092B-C50C-407E-A947-70E740481C1C}">
                <a14:useLocalDpi xmlns:a14="http://schemas.microsoft.com/office/drawing/2010/main" val="0"/>
              </a:ext>
            </a:extLst>
          </a:blip>
          <a:stretch>
            <a:fillRect/>
          </a:stretch>
        </p:blipFill>
        <p:spPr>
          <a:xfrm>
            <a:off x="8161129" y="5306286"/>
            <a:ext cx="2164517" cy="1162941"/>
          </a:xfrm>
          <a:prstGeom prst="rect">
            <a:avLst/>
          </a:prstGeom>
        </p:spPr>
      </p:pic>
      <p:sp>
        <p:nvSpPr>
          <p:cNvPr id="3" name="Content Placeholder 7">
            <a:extLst>
              <a:ext uri="{FF2B5EF4-FFF2-40B4-BE49-F238E27FC236}">
                <a16:creationId xmlns:a16="http://schemas.microsoft.com/office/drawing/2014/main" id="{03A690B8-BFFD-1C89-E986-E4E9F18D52D3}"/>
              </a:ext>
            </a:extLst>
          </p:cNvPr>
          <p:cNvSpPr txBox="1">
            <a:spLocks/>
          </p:cNvSpPr>
          <p:nvPr/>
        </p:nvSpPr>
        <p:spPr>
          <a:xfrm>
            <a:off x="7374854" y="3758915"/>
            <a:ext cx="3665002" cy="1688296"/>
          </a:xfrm>
          <a:prstGeom prst="rect">
            <a:avLst/>
          </a:prstGeom>
        </p:spPr>
        <p:txBody>
          <a:bodyPr vert="horz" lIns="91440" tIns="45720" rIns="91440" bIns="45720" rtlCol="0">
            <a:normAutofit lnSpcReduction="10000"/>
          </a:bodyPr>
          <a:lstStyle>
            <a:lvl1pPr marL="461963" indent="-461963" algn="l" defTabSz="914400" rtl="0" eaLnBrk="1" latinLnBrk="0" hangingPunct="1">
              <a:lnSpc>
                <a:spcPct val="90000"/>
              </a:lnSpc>
              <a:spcBef>
                <a:spcPts val="1000"/>
              </a:spcBef>
              <a:buClr>
                <a:schemeClr val="accent1"/>
              </a:buClr>
              <a:buSzPct val="60000"/>
              <a:buFont typeface="Arial" panose="020B0604020202020204" pitchFamily="34" charset="0"/>
              <a:buChar char="»"/>
              <a:defRPr sz="2800" kern="1200">
                <a:solidFill>
                  <a:schemeClr val="tx1"/>
                </a:solidFill>
                <a:latin typeface="+mn-lt"/>
                <a:ea typeface="+mn-ea"/>
                <a:cs typeface="+mn-cs"/>
              </a:defRPr>
            </a:lvl1pPr>
            <a:lvl2pPr marL="914400"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2400" kern="1200">
                <a:solidFill>
                  <a:schemeClr val="tx1"/>
                </a:solidFill>
                <a:latin typeface="+mn-lt"/>
                <a:ea typeface="+mn-ea"/>
                <a:cs typeface="+mn-cs"/>
              </a:defRPr>
            </a:lvl2pPr>
            <a:lvl3pPr marL="1376363"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2000" kern="1200">
                <a:solidFill>
                  <a:schemeClr val="tx1"/>
                </a:solidFill>
                <a:latin typeface="+mn-lt"/>
                <a:ea typeface="+mn-ea"/>
                <a:cs typeface="+mn-cs"/>
              </a:defRPr>
            </a:lvl3pPr>
            <a:lvl4pPr marL="1828800"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1800" kern="1200">
                <a:solidFill>
                  <a:schemeClr val="tx1"/>
                </a:solidFill>
                <a:latin typeface="+mn-lt"/>
                <a:ea typeface="+mn-ea"/>
                <a:cs typeface="+mn-cs"/>
              </a:defRPr>
            </a:lvl4pPr>
            <a:lvl5pPr marL="2290763"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
                <a:srgbClr val="31B0C8"/>
              </a:buClr>
              <a:buSzPct val="60000"/>
              <a:buFont typeface="Arial" panose="020B0604020202020204" pitchFamily="34" charset="0"/>
              <a:buNone/>
              <a:tabLst/>
              <a:defRPr/>
            </a:pPr>
            <a:r>
              <a:rPr kumimoji="0" lang="en-US" sz="2000" b="0" i="0" u="none" strike="noStrike" kern="1200" cap="none" spc="0" normalizeH="0" baseline="0" noProof="0">
                <a:ln>
                  <a:noFill/>
                </a:ln>
                <a:solidFill>
                  <a:srgbClr val="093266"/>
                </a:solidFill>
                <a:effectLst/>
                <a:uLnTx/>
                <a:uFillTx/>
                <a:latin typeface="Montserrat" pitchFamily="2" charset="77"/>
                <a:ea typeface="+mn-ea"/>
                <a:cs typeface="+mn-cs"/>
              </a:rPr>
              <a:t>Nearly </a:t>
            </a:r>
            <a:r>
              <a:rPr kumimoji="0" lang="en-US" sz="4800" b="1" i="0" u="none" strike="noStrike" kern="1200" cap="none" spc="0" normalizeH="0" baseline="0" noProof="0">
                <a:ln>
                  <a:noFill/>
                </a:ln>
                <a:solidFill>
                  <a:srgbClr val="1E9EB3"/>
                </a:solidFill>
                <a:effectLst/>
                <a:uLnTx/>
                <a:uFillTx/>
                <a:latin typeface="Montserrat" pitchFamily="2" charset="77"/>
                <a:ea typeface="+mn-ea"/>
                <a:cs typeface="+mn-cs"/>
              </a:rPr>
              <a:t>3</a:t>
            </a:r>
            <a:r>
              <a:rPr kumimoji="0" lang="en-US" sz="2400" b="1" i="0" u="none" strike="noStrike" kern="1200" cap="none" spc="0" normalizeH="0" baseline="0" noProof="0">
                <a:ln>
                  <a:noFill/>
                </a:ln>
                <a:solidFill>
                  <a:srgbClr val="1E9EB3"/>
                </a:solidFill>
                <a:effectLst/>
                <a:uLnTx/>
                <a:uFillTx/>
                <a:latin typeface="Montserrat" pitchFamily="2" charset="77"/>
                <a:ea typeface="+mn-ea"/>
                <a:cs typeface="+mn-cs"/>
              </a:rPr>
              <a:t> of </a:t>
            </a:r>
            <a:r>
              <a:rPr kumimoji="0" lang="en-US" sz="4800" b="1" i="0" u="none" strike="noStrike" kern="1200" cap="none" spc="0" normalizeH="0" baseline="0" noProof="0">
                <a:ln>
                  <a:noFill/>
                </a:ln>
                <a:solidFill>
                  <a:srgbClr val="1E9EB3"/>
                </a:solidFill>
                <a:effectLst/>
                <a:uLnTx/>
                <a:uFillTx/>
                <a:latin typeface="Montserrat" pitchFamily="2" charset="77"/>
                <a:ea typeface="+mn-ea"/>
                <a:cs typeface="+mn-cs"/>
              </a:rPr>
              <a:t>4</a:t>
            </a:r>
            <a:r>
              <a:rPr kumimoji="0" lang="en-US" sz="4800" b="0" i="0" u="none" strike="noStrike" kern="1200" cap="none" spc="0" normalizeH="0" baseline="0" noProof="0">
                <a:ln>
                  <a:noFill/>
                </a:ln>
                <a:solidFill>
                  <a:srgbClr val="31B0C8"/>
                </a:solidFill>
                <a:effectLst/>
                <a:uLnTx/>
                <a:uFillTx/>
                <a:latin typeface="Montserrat" pitchFamily="2" charset="77"/>
                <a:ea typeface="+mn-ea"/>
                <a:cs typeface="+mn-cs"/>
              </a:rPr>
              <a:t> </a:t>
            </a:r>
            <a:r>
              <a:rPr kumimoji="0" lang="en-US" sz="2000" b="0" i="0" u="none" strike="noStrike" kern="1200" cap="none" spc="0" normalizeH="0" baseline="0" noProof="0">
                <a:ln>
                  <a:noFill/>
                </a:ln>
                <a:solidFill>
                  <a:srgbClr val="093266"/>
                </a:solidFill>
                <a:effectLst/>
                <a:uLnTx/>
                <a:uFillTx/>
                <a:latin typeface="Montserrat" pitchFamily="2" charset="77"/>
                <a:ea typeface="+mn-ea"/>
                <a:cs typeface="+mn-cs"/>
              </a:rPr>
              <a:t>Floridians over 50 feel they would lose their sense of freedom if they stopped driving</a:t>
            </a:r>
            <a:endParaRPr kumimoji="0" lang="en-US" sz="2000" b="0" i="0" u="none" strike="noStrike" kern="1200" cap="none" spc="0" normalizeH="0" baseline="0" noProof="0">
              <a:ln>
                <a:noFill/>
              </a:ln>
              <a:solidFill>
                <a:prstClr val="black"/>
              </a:solidFill>
              <a:effectLst/>
              <a:uLnTx/>
              <a:uFillTx/>
              <a:latin typeface="Arial" panose="020B0604020202020204"/>
              <a:ea typeface="+mn-ea"/>
              <a:cs typeface="+mn-cs"/>
            </a:endParaRPr>
          </a:p>
        </p:txBody>
      </p:sp>
      <p:grpSp>
        <p:nvGrpSpPr>
          <p:cNvPr id="24" name="Group 23">
            <a:extLst>
              <a:ext uri="{FF2B5EF4-FFF2-40B4-BE49-F238E27FC236}">
                <a16:creationId xmlns:a16="http://schemas.microsoft.com/office/drawing/2014/main" id="{CC71A19A-2728-01C9-1AA0-9EFD358B570D}"/>
              </a:ext>
            </a:extLst>
          </p:cNvPr>
          <p:cNvGrpSpPr/>
          <p:nvPr/>
        </p:nvGrpSpPr>
        <p:grpSpPr>
          <a:xfrm>
            <a:off x="8019213" y="1274745"/>
            <a:ext cx="2193039" cy="930512"/>
            <a:chOff x="7890802" y="1540195"/>
            <a:chExt cx="2193039" cy="930512"/>
          </a:xfrm>
        </p:grpSpPr>
        <p:pic>
          <p:nvPicPr>
            <p:cNvPr id="16" name="Graphic 15" descr="Man with solid fill">
              <a:extLst>
                <a:ext uri="{FF2B5EF4-FFF2-40B4-BE49-F238E27FC236}">
                  <a16:creationId xmlns:a16="http://schemas.microsoft.com/office/drawing/2014/main" id="{8232A21C-0723-693F-6E4F-0F628D606F6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890802" y="1556307"/>
              <a:ext cx="914400" cy="914400"/>
            </a:xfrm>
            <a:prstGeom prst="rect">
              <a:avLst/>
            </a:prstGeom>
          </p:spPr>
        </p:pic>
        <p:pic>
          <p:nvPicPr>
            <p:cNvPr id="20" name="Graphic 19" descr="Man with solid fill">
              <a:extLst>
                <a:ext uri="{FF2B5EF4-FFF2-40B4-BE49-F238E27FC236}">
                  <a16:creationId xmlns:a16="http://schemas.microsoft.com/office/drawing/2014/main" id="{710221AC-B583-97FE-C8F9-7973CD3EE9C3}"/>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743228" y="1548251"/>
              <a:ext cx="914400" cy="914400"/>
            </a:xfrm>
            <a:prstGeom prst="rect">
              <a:avLst/>
            </a:prstGeom>
          </p:spPr>
        </p:pic>
        <p:pic>
          <p:nvPicPr>
            <p:cNvPr id="22" name="Graphic 21" descr="Woman with solid fill">
              <a:extLst>
                <a:ext uri="{FF2B5EF4-FFF2-40B4-BE49-F238E27FC236}">
                  <a16:creationId xmlns:a16="http://schemas.microsoft.com/office/drawing/2014/main" id="{C74245FC-EC70-239A-BC4E-323BDA4F7E37}"/>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8317015" y="1548251"/>
              <a:ext cx="914400" cy="914400"/>
            </a:xfrm>
            <a:prstGeom prst="rect">
              <a:avLst/>
            </a:prstGeom>
          </p:spPr>
        </p:pic>
        <p:pic>
          <p:nvPicPr>
            <p:cNvPr id="23" name="Graphic 22" descr="Woman with solid fill">
              <a:extLst>
                <a:ext uri="{FF2B5EF4-FFF2-40B4-BE49-F238E27FC236}">
                  <a16:creationId xmlns:a16="http://schemas.microsoft.com/office/drawing/2014/main" id="{0B119E30-3075-A7FA-BF3F-2A4986856BA4}"/>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169441" y="1540195"/>
              <a:ext cx="914400" cy="914400"/>
            </a:xfrm>
            <a:prstGeom prst="rect">
              <a:avLst/>
            </a:prstGeom>
          </p:spPr>
        </p:pic>
      </p:grpSp>
    </p:spTree>
    <p:extLst>
      <p:ext uri="{BB962C8B-B14F-4D97-AF65-F5344CB8AC3E}">
        <p14:creationId xmlns:p14="http://schemas.microsoft.com/office/powerpoint/2010/main" val="930519105"/>
      </p:ext>
    </p:extLst>
  </p:cSld>
  <p:clrMapOvr>
    <a:masterClrMapping/>
  </p:clrMapOvr>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211" y="4297254"/>
            <a:ext cx="5663976" cy="2174416"/>
          </a:xfrm>
        </p:spPr>
        <p:txBody>
          <a:bodyPr>
            <a:normAutofit/>
          </a:bodyPr>
          <a:lstStyle/>
          <a:p>
            <a:pPr marL="0" indent="0">
              <a:lnSpc>
                <a:spcPct val="114000"/>
              </a:lnSpc>
              <a:buNone/>
            </a:pPr>
            <a:r>
              <a:rPr lang="en-US" altLang="en-US" sz="3200" b="1" u="sng">
                <a:solidFill>
                  <a:srgbClr val="217E90"/>
                </a:solidFill>
                <a:latin typeface="Montserrat" panose="00000500000000000000" pitchFamily="2" charset="0"/>
              </a:rPr>
              <a:t>50</a:t>
            </a:r>
            <a:r>
              <a:rPr lang="en-US" altLang="en-US" sz="3200">
                <a:latin typeface="Montserrat" panose="00000500000000000000" pitchFamily="2" charset="0"/>
              </a:rPr>
              <a:t> years of age or older</a:t>
            </a:r>
          </a:p>
          <a:p>
            <a:pPr marL="0" indent="0">
              <a:lnSpc>
                <a:spcPct val="114000"/>
              </a:lnSpc>
              <a:buNone/>
            </a:pPr>
            <a:r>
              <a:rPr lang="en-US" altLang="en-US" i="1">
                <a:latin typeface="Montserrat" panose="00000500000000000000" pitchFamily="2" charset="0"/>
              </a:rPr>
              <a:t>*with a special focus on the </a:t>
            </a:r>
            <a:r>
              <a:rPr lang="en-US" altLang="en-US" b="1" i="1" u="sng">
                <a:solidFill>
                  <a:srgbClr val="217E90"/>
                </a:solidFill>
                <a:latin typeface="Montserrat" panose="00000500000000000000" pitchFamily="2" charset="0"/>
              </a:rPr>
              <a:t>65 year</a:t>
            </a:r>
            <a:r>
              <a:rPr lang="en-US" altLang="en-US" i="1">
                <a:latin typeface="Montserrat" panose="00000500000000000000" pitchFamily="2" charset="0"/>
              </a:rPr>
              <a:t> and older age group</a:t>
            </a:r>
          </a:p>
        </p:txBody>
      </p:sp>
      <p:sp>
        <p:nvSpPr>
          <p:cNvPr id="3" name="Rectangle 2"/>
          <p:cNvSpPr/>
          <p:nvPr/>
        </p:nvSpPr>
        <p:spPr>
          <a:xfrm>
            <a:off x="655319" y="1661837"/>
            <a:ext cx="6157330" cy="2174415"/>
          </a:xfrm>
          <a:prstGeom prst="rect">
            <a:avLst/>
          </a:prstGeom>
        </p:spPr>
        <p:txBody>
          <a:bodyPr vert="horz" lIns="91440" tIns="45720" rIns="91440" bIns="45720" numCol="2" rtlCol="0">
            <a:noAutofit/>
          </a:bodyPr>
          <a:lstStyle/>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Driver</a:t>
            </a:r>
          </a:p>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Passenger</a:t>
            </a:r>
          </a:p>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Pedestrian</a:t>
            </a:r>
          </a:p>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Bicyclist</a:t>
            </a:r>
          </a:p>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Transit-rider</a:t>
            </a:r>
          </a:p>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Motorcyclist</a:t>
            </a:r>
          </a:p>
          <a:p>
            <a:pPr marL="461963" marR="0" lvl="0" indent="-461963" algn="l" defTabSz="914400" rtl="0" eaLnBrk="1" fontAlgn="auto" latinLnBrk="0" hangingPunct="1">
              <a:lnSpc>
                <a:spcPct val="90000"/>
              </a:lnSpc>
              <a:spcBef>
                <a:spcPts val="1000"/>
              </a:spcBef>
              <a:spcAft>
                <a:spcPts val="0"/>
              </a:spcAft>
              <a:buClr>
                <a:srgbClr val="31B0C8"/>
              </a:buClr>
              <a:buSzPct val="100000"/>
              <a:buFont typeface="Arial" panose="020B0604020202020204" pitchFamily="34" charset="0"/>
              <a:buChar char="&gt;"/>
              <a:tabLst/>
              <a:defRPr/>
            </a:pPr>
            <a:r>
              <a:rPr kumimoji="0" lang="en-US" altLang="en-US" sz="280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Operator of a non-motorized vehicle </a:t>
            </a:r>
          </a:p>
        </p:txBody>
      </p:sp>
      <p:pic>
        <p:nvPicPr>
          <p:cNvPr id="17" name="Picture 16"/>
          <p:cNvPicPr>
            <a:picLocks noChangeAspect="1"/>
          </p:cNvPicPr>
          <p:nvPr/>
        </p:nvPicPr>
        <p:blipFill rotWithShape="1">
          <a:blip r:embed="rId3" cstate="print">
            <a:extLst>
              <a:ext uri="{28A0092B-C50C-407E-A947-70E740481C1C}">
                <a14:useLocalDpi xmlns:a14="http://schemas.microsoft.com/office/drawing/2010/main" val="0"/>
              </a:ext>
            </a:extLst>
          </a:blip>
          <a:srcRect l="8711" t="426" r="24601" b="-426"/>
          <a:stretch/>
        </p:blipFill>
        <p:spPr>
          <a:xfrm>
            <a:off x="8573846" y="3068872"/>
            <a:ext cx="1576458" cy="1576458"/>
          </a:xfrm>
          <a:prstGeom prst="rect">
            <a:avLst/>
          </a:prstGeom>
        </p:spPr>
      </p:pic>
      <p:pic>
        <p:nvPicPr>
          <p:cNvPr id="19" name="Picture 18"/>
          <p:cNvPicPr>
            <a:picLocks noChangeAspect="1"/>
          </p:cNvPicPr>
          <p:nvPr/>
        </p:nvPicPr>
        <p:blipFill rotWithShape="1">
          <a:blip r:embed="rId4" cstate="print">
            <a:extLst>
              <a:ext uri="{28A0092B-C50C-407E-A947-70E740481C1C}">
                <a14:useLocalDpi xmlns:a14="http://schemas.microsoft.com/office/drawing/2010/main" val="0"/>
              </a:ext>
            </a:extLst>
          </a:blip>
          <a:srcRect l="23735" t="481" r="9641" b="-481"/>
          <a:stretch/>
        </p:blipFill>
        <p:spPr>
          <a:xfrm>
            <a:off x="6905019" y="3068872"/>
            <a:ext cx="1576458" cy="1576458"/>
          </a:xfrm>
          <a:prstGeom prst="rect">
            <a:avLst/>
          </a:prstGeom>
        </p:spPr>
      </p:pic>
      <p:pic>
        <p:nvPicPr>
          <p:cNvPr id="20" name="Picture 19">
            <a:hlinkClick r:id="" action="ppaction://noaction" highlightClick="1"/>
          </p:cNvPr>
          <p:cNvPicPr>
            <a:picLocks noChangeAspect="1"/>
          </p:cNvPicPr>
          <p:nvPr/>
        </p:nvPicPr>
        <p:blipFill rotWithShape="1">
          <a:blip r:embed="rId5" cstate="print">
            <a:extLst>
              <a:ext uri="{28A0092B-C50C-407E-A947-70E740481C1C}">
                <a14:useLocalDpi xmlns:a14="http://schemas.microsoft.com/office/drawing/2010/main" val="0"/>
              </a:ext>
            </a:extLst>
          </a:blip>
          <a:srcRect l="433" r="32901"/>
          <a:stretch/>
        </p:blipFill>
        <p:spPr>
          <a:xfrm>
            <a:off x="8573846" y="4724015"/>
            <a:ext cx="1576458" cy="1576458"/>
          </a:xfrm>
          <a:prstGeom prst="actionButtonBlank">
            <a:avLst/>
          </a:prstGeom>
        </p:spPr>
      </p:pic>
      <p:pic>
        <p:nvPicPr>
          <p:cNvPr id="21" name="Picture 20"/>
          <p:cNvPicPr>
            <a:picLocks noChangeAspect="1"/>
          </p:cNvPicPr>
          <p:nvPr/>
        </p:nvPicPr>
        <p:blipFill rotWithShape="1">
          <a:blip r:embed="rId6" cstate="print">
            <a:extLst>
              <a:ext uri="{28A0092B-C50C-407E-A947-70E740481C1C}">
                <a14:useLocalDpi xmlns:a14="http://schemas.microsoft.com/office/drawing/2010/main" val="0"/>
              </a:ext>
            </a:extLst>
          </a:blip>
          <a:srcRect l="760" t="-32" r="32574" b="32"/>
          <a:stretch/>
        </p:blipFill>
        <p:spPr>
          <a:xfrm>
            <a:off x="8573846" y="1411578"/>
            <a:ext cx="1576458" cy="1576458"/>
          </a:xfrm>
          <a:prstGeom prst="rect">
            <a:avLst/>
          </a:prstGeom>
        </p:spPr>
      </p:pic>
      <p:pic>
        <p:nvPicPr>
          <p:cNvPr id="23" name="Picture 22"/>
          <p:cNvPicPr>
            <a:picLocks noChangeAspect="1"/>
          </p:cNvPicPr>
          <p:nvPr/>
        </p:nvPicPr>
        <p:blipFill rotWithShape="1">
          <a:blip r:embed="rId7" cstate="print">
            <a:extLst>
              <a:ext uri="{28A0092B-C50C-407E-A947-70E740481C1C}">
                <a14:useLocalDpi xmlns:a14="http://schemas.microsoft.com/office/drawing/2010/main" val="0"/>
              </a:ext>
            </a:extLst>
          </a:blip>
          <a:srcRect l="-98" r="33358"/>
          <a:stretch/>
        </p:blipFill>
        <p:spPr>
          <a:xfrm>
            <a:off x="10242673" y="1411588"/>
            <a:ext cx="1576522" cy="1576522"/>
          </a:xfrm>
          <a:prstGeom prst="rect">
            <a:avLst/>
          </a:prstGeom>
        </p:spPr>
      </p:pic>
      <p:pic>
        <p:nvPicPr>
          <p:cNvPr id="31" name="Picture 30"/>
          <p:cNvPicPr>
            <a:picLocks noChangeAspect="1"/>
          </p:cNvPicPr>
          <p:nvPr/>
        </p:nvPicPr>
        <p:blipFill rotWithShape="1">
          <a:blip r:embed="rId8">
            <a:extLst>
              <a:ext uri="{28A0092B-C50C-407E-A947-70E740481C1C}">
                <a14:useLocalDpi xmlns:a14="http://schemas.microsoft.com/office/drawing/2010/main" val="0"/>
              </a:ext>
            </a:extLst>
          </a:blip>
          <a:srcRect l="25900" t="-206" r="1300" b="206"/>
          <a:stretch/>
        </p:blipFill>
        <p:spPr>
          <a:xfrm>
            <a:off x="6907273" y="4726270"/>
            <a:ext cx="1574203" cy="1574203"/>
          </a:xfrm>
          <a:prstGeom prst="rect">
            <a:avLst/>
          </a:prstGeom>
        </p:spPr>
      </p:pic>
      <p:pic>
        <p:nvPicPr>
          <p:cNvPr id="7" name="Picture 6">
            <a:extLst>
              <a:ext uri="{FF2B5EF4-FFF2-40B4-BE49-F238E27FC236}">
                <a16:creationId xmlns:a16="http://schemas.microsoft.com/office/drawing/2014/main" id="{7A887B06-0E32-E247-9C93-8014227A5447}"/>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3630" r="19662"/>
          <a:stretch/>
        </p:blipFill>
        <p:spPr>
          <a:xfrm>
            <a:off x="10242671" y="3066721"/>
            <a:ext cx="1576523" cy="1576523"/>
          </a:xfrm>
          <a:prstGeom prst="rect">
            <a:avLst/>
          </a:prstGeom>
        </p:spPr>
      </p:pic>
      <p:sp>
        <p:nvSpPr>
          <p:cNvPr id="6" name="Title 1">
            <a:extLst>
              <a:ext uri="{FF2B5EF4-FFF2-40B4-BE49-F238E27FC236}">
                <a16:creationId xmlns:a16="http://schemas.microsoft.com/office/drawing/2014/main" id="{99E3390A-3CFE-3250-2C76-BA617B369739}"/>
              </a:ext>
            </a:extLst>
          </p:cNvPr>
          <p:cNvSpPr txBox="1">
            <a:spLocks/>
          </p:cNvSpPr>
          <p:nvPr/>
        </p:nvSpPr>
        <p:spPr>
          <a:xfrm>
            <a:off x="838200"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panose="00000500000000000000" pitchFamily="2" charset="0"/>
                <a:ea typeface="+mj-ea"/>
                <a:cs typeface="+mj-cs"/>
              </a:rPr>
              <a:t>Our Target Audience </a:t>
            </a:r>
          </a:p>
        </p:txBody>
      </p:sp>
    </p:spTree>
    <p:extLst>
      <p:ext uri="{BB962C8B-B14F-4D97-AF65-F5344CB8AC3E}">
        <p14:creationId xmlns:p14="http://schemas.microsoft.com/office/powerpoint/2010/main" val="1985962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BF0746-1B27-88D2-8CBE-3A50B6547A29}"/>
              </a:ext>
            </a:extLst>
          </p:cNvPr>
          <p:cNvPicPr>
            <a:picLocks noChangeAspect="1"/>
          </p:cNvPicPr>
          <p:nvPr/>
        </p:nvPicPr>
        <p:blipFill>
          <a:blip r:embed="rId3"/>
          <a:stretch>
            <a:fillRect/>
          </a:stretch>
        </p:blipFill>
        <p:spPr>
          <a:xfrm rot="871349">
            <a:off x="9044057" y="2107074"/>
            <a:ext cx="1391612" cy="1805573"/>
          </a:xfrm>
          <a:prstGeom prst="rect">
            <a:avLst/>
          </a:prstGeom>
        </p:spPr>
      </p:pic>
      <p:sp>
        <p:nvSpPr>
          <p:cNvPr id="4" name="Title 3">
            <a:extLst>
              <a:ext uri="{FF2B5EF4-FFF2-40B4-BE49-F238E27FC236}">
                <a16:creationId xmlns:a16="http://schemas.microsoft.com/office/drawing/2014/main" id="{D33C9F1C-1AE3-1DE1-B811-EB75CF3417E4}"/>
              </a:ext>
            </a:extLst>
          </p:cNvPr>
          <p:cNvSpPr>
            <a:spLocks noGrp="1"/>
          </p:cNvSpPr>
          <p:nvPr>
            <p:ph type="title"/>
          </p:nvPr>
        </p:nvSpPr>
        <p:spPr>
          <a:xfrm>
            <a:off x="485167" y="0"/>
            <a:ext cx="10515600" cy="1185705"/>
          </a:xfrm>
        </p:spPr>
        <p:txBody>
          <a:bodyPr/>
          <a:lstStyle/>
          <a:p>
            <a:r>
              <a:rPr lang="en-US">
                <a:latin typeface="Montserrat"/>
              </a:rPr>
              <a:t>Collaborative &amp; Strategic Approach  </a:t>
            </a:r>
          </a:p>
        </p:txBody>
      </p:sp>
      <p:pic>
        <p:nvPicPr>
          <p:cNvPr id="6" name="Content Placeholder 4" descr="A picture containing timeline&#10;&#10;Description automatically generated">
            <a:extLst>
              <a:ext uri="{FF2B5EF4-FFF2-40B4-BE49-F238E27FC236}">
                <a16:creationId xmlns:a16="http://schemas.microsoft.com/office/drawing/2014/main" id="{71138C67-4BDE-E09A-4713-C4B87761264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898586">
            <a:off x="827479" y="1637836"/>
            <a:ext cx="3028809" cy="3917428"/>
          </a:xfrm>
          <a:prstGeom prst="rect">
            <a:avLst/>
          </a:prstGeom>
          <a:ln>
            <a:noFill/>
          </a:ln>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691A219B-7E61-7979-0103-7A6997F65D0F}"/>
              </a:ext>
            </a:extLst>
          </p:cNvPr>
          <p:cNvPicPr>
            <a:picLocks noChangeAspect="1"/>
          </p:cNvPicPr>
          <p:nvPr/>
        </p:nvPicPr>
        <p:blipFill>
          <a:blip r:embed="rId5"/>
          <a:stretch>
            <a:fillRect/>
          </a:stretch>
        </p:blipFill>
        <p:spPr>
          <a:xfrm>
            <a:off x="3366242" y="4648105"/>
            <a:ext cx="8767702" cy="1726458"/>
          </a:xfrm>
          <a:prstGeom prst="rect">
            <a:avLst/>
          </a:prstGeom>
          <a:effectLst>
            <a:glow rad="63500">
              <a:schemeClr val="accent3">
                <a:satMod val="175000"/>
                <a:alpha val="40000"/>
              </a:schemeClr>
            </a:glow>
          </a:effectLst>
        </p:spPr>
      </p:pic>
      <p:pic>
        <p:nvPicPr>
          <p:cNvPr id="2" name="Content Placeholder 12">
            <a:extLst>
              <a:ext uri="{FF2B5EF4-FFF2-40B4-BE49-F238E27FC236}">
                <a16:creationId xmlns:a16="http://schemas.microsoft.com/office/drawing/2014/main" id="{52ACD973-2947-576F-D06C-D760A592E068}"/>
              </a:ext>
            </a:extLst>
          </p:cNvPr>
          <p:cNvPicPr>
            <a:picLocks noChangeAspect="1"/>
          </p:cNvPicPr>
          <p:nvPr/>
        </p:nvPicPr>
        <p:blipFill>
          <a:blip r:embed="rId6" cstate="print">
            <a:clrChange>
              <a:clrFrom>
                <a:srgbClr val="FEFFFE"/>
              </a:clrFrom>
              <a:clrTo>
                <a:srgbClr val="FEFFFE">
                  <a:alpha val="0"/>
                </a:srgbClr>
              </a:clrTo>
            </a:clrChange>
            <a:extLst>
              <a:ext uri="{28A0092B-C50C-407E-A947-70E740481C1C}">
                <a14:useLocalDpi xmlns:a14="http://schemas.microsoft.com/office/drawing/2010/main" val="0"/>
              </a:ext>
            </a:extLst>
          </a:blip>
          <a:stretch>
            <a:fillRect/>
          </a:stretch>
        </p:blipFill>
        <p:spPr>
          <a:xfrm>
            <a:off x="5093969" y="1371615"/>
            <a:ext cx="4397848" cy="2913615"/>
          </a:xfrm>
          <a:prstGeom prst="rect">
            <a:avLst/>
          </a:prstGeom>
        </p:spPr>
      </p:pic>
      <p:pic>
        <p:nvPicPr>
          <p:cNvPr id="3" name="Picture 2" descr="A logo for a community&#10;&#10;Description automatically generated">
            <a:extLst>
              <a:ext uri="{FF2B5EF4-FFF2-40B4-BE49-F238E27FC236}">
                <a16:creationId xmlns:a16="http://schemas.microsoft.com/office/drawing/2014/main" id="{EC792155-7042-726C-12AA-6E3EA33AD227}"/>
              </a:ext>
            </a:extLst>
          </p:cNvPr>
          <p:cNvPicPr>
            <a:picLocks noChangeAspect="1"/>
          </p:cNvPicPr>
          <p:nvPr/>
        </p:nvPicPr>
        <p:blipFill>
          <a:blip r:embed="rId7" cstate="screen">
            <a:extLst>
              <a:ext uri="{28A0092B-C50C-407E-A947-70E740481C1C}">
                <a14:useLocalDpi xmlns:a14="http://schemas.microsoft.com/office/drawing/2010/main"/>
              </a:ext>
            </a:extLst>
          </a:blip>
          <a:srcRect l="2476" t="2146" r="1432" b="2200"/>
          <a:stretch>
            <a:fillRect/>
          </a:stretch>
        </p:blipFill>
        <p:spPr>
          <a:xfrm>
            <a:off x="5187689" y="3225546"/>
            <a:ext cx="1040606" cy="1035844"/>
          </a:xfrm>
          <a:prstGeom prst="ellipse">
            <a:avLst/>
          </a:prstGeom>
        </p:spPr>
      </p:pic>
    </p:spTree>
    <p:extLst>
      <p:ext uri="{BB962C8B-B14F-4D97-AF65-F5344CB8AC3E}">
        <p14:creationId xmlns:p14="http://schemas.microsoft.com/office/powerpoint/2010/main" val="113574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337250-F937-9B56-A1D3-7F574EC0DDF5}"/>
              </a:ext>
            </a:extLst>
          </p:cNvPr>
          <p:cNvSpPr/>
          <p:nvPr/>
        </p:nvSpPr>
        <p:spPr>
          <a:xfrm>
            <a:off x="0" y="6333304"/>
            <a:ext cx="12192000" cy="618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pic>
        <p:nvPicPr>
          <p:cNvPr id="12" name="Picture 11" descr="Logo, company name&#10;&#10;Description automatically generated">
            <a:extLst>
              <a:ext uri="{FF2B5EF4-FFF2-40B4-BE49-F238E27FC236}">
                <a16:creationId xmlns:a16="http://schemas.microsoft.com/office/drawing/2014/main" id="{3C54F236-070A-593F-9A88-FB78841CF68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51022" y="6001042"/>
            <a:ext cx="1097075" cy="946410"/>
          </a:xfrm>
          <a:prstGeom prst="rect">
            <a:avLst/>
          </a:prstGeom>
        </p:spPr>
      </p:pic>
      <p:sp>
        <p:nvSpPr>
          <p:cNvPr id="4" name="Content Placeholder 3">
            <a:extLst>
              <a:ext uri="{FF2B5EF4-FFF2-40B4-BE49-F238E27FC236}">
                <a16:creationId xmlns:a16="http://schemas.microsoft.com/office/drawing/2014/main" id="{FFBB16AB-F191-41A2-9209-1AD7570E8CAD}"/>
              </a:ext>
            </a:extLst>
          </p:cNvPr>
          <p:cNvSpPr>
            <a:spLocks noGrp="1"/>
          </p:cNvSpPr>
          <p:nvPr>
            <p:ph idx="1"/>
          </p:nvPr>
        </p:nvSpPr>
        <p:spPr>
          <a:xfrm>
            <a:off x="872005" y="1823879"/>
            <a:ext cx="10515600" cy="4351338"/>
          </a:xfrm>
        </p:spPr>
        <p:txBody>
          <a:bodyPr vert="horz" lIns="91440" tIns="45720" rIns="91440" bIns="45720" rtlCol="0" anchor="t">
            <a:normAutofit/>
          </a:bodyPr>
          <a:lstStyle/>
          <a:p>
            <a:pPr marL="0" indent="0" algn="ctr">
              <a:buNone/>
            </a:pPr>
            <a:endParaRPr lang="en-US" sz="2400"/>
          </a:p>
          <a:p>
            <a:pPr marL="0" indent="0" algn="ctr">
              <a:buNone/>
            </a:pPr>
            <a:endParaRPr lang="en-US" sz="2000">
              <a:latin typeface="Montserrat"/>
            </a:endParaRPr>
          </a:p>
        </p:txBody>
      </p:sp>
      <p:cxnSp>
        <p:nvCxnSpPr>
          <p:cNvPr id="25" name="Straight Connector 24">
            <a:extLst>
              <a:ext uri="{FF2B5EF4-FFF2-40B4-BE49-F238E27FC236}">
                <a16:creationId xmlns:a16="http://schemas.microsoft.com/office/drawing/2014/main" id="{23BFD44B-6E60-4CDE-A5CD-7503D4F7C9C7}"/>
              </a:ext>
            </a:extLst>
          </p:cNvPr>
          <p:cNvCxnSpPr>
            <a:cxnSpLocks/>
          </p:cNvCxnSpPr>
          <p:nvPr/>
        </p:nvCxnSpPr>
        <p:spPr>
          <a:xfrm>
            <a:off x="4007598" y="4243211"/>
            <a:ext cx="4100932"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5" name="Picture 14" descr="A picture containing text, accessory, clipart&#10;&#10;Description automatically generated">
            <a:extLst>
              <a:ext uri="{FF2B5EF4-FFF2-40B4-BE49-F238E27FC236}">
                <a16:creationId xmlns:a16="http://schemas.microsoft.com/office/drawing/2014/main" id="{80D5AEEB-4174-33F6-6D88-E7268EAA2A1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37291" y="5425493"/>
            <a:ext cx="760184" cy="736428"/>
          </a:xfrm>
          <a:prstGeom prst="rect">
            <a:avLst/>
          </a:prstGeom>
        </p:spPr>
      </p:pic>
      <p:sp>
        <p:nvSpPr>
          <p:cNvPr id="21" name="Title 1">
            <a:extLst>
              <a:ext uri="{FF2B5EF4-FFF2-40B4-BE49-F238E27FC236}">
                <a16:creationId xmlns:a16="http://schemas.microsoft.com/office/drawing/2014/main" id="{47B8808C-9DA4-48E8-EC6C-4A6A391089CA}"/>
              </a:ext>
            </a:extLst>
          </p:cNvPr>
          <p:cNvSpPr txBox="1">
            <a:spLocks/>
          </p:cNvSpPr>
          <p:nvPr/>
        </p:nvSpPr>
        <p:spPr>
          <a:xfrm>
            <a:off x="6781800" y="5064241"/>
            <a:ext cx="5040251" cy="1214384"/>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0" i="1" u="none" strike="noStrike" kern="1200" cap="none" spc="0" normalizeH="0" baseline="0" noProof="0">
              <a:ln>
                <a:noFill/>
              </a:ln>
              <a:solidFill>
                <a:prstClr val="white"/>
              </a:solidFill>
              <a:effectLst/>
              <a:uLnTx/>
              <a:uFillTx/>
              <a:latin typeface="Arial" panose="020B0604020202020204"/>
              <a:ea typeface="+mj-ea"/>
              <a:cs typeface="+mj-cs"/>
            </a:endParaRPr>
          </a:p>
        </p:txBody>
      </p:sp>
      <p:pic>
        <p:nvPicPr>
          <p:cNvPr id="28" name="Picture 27" descr="Logo&#10;&#10;Description automatically generated">
            <a:extLst>
              <a:ext uri="{FF2B5EF4-FFF2-40B4-BE49-F238E27FC236}">
                <a16:creationId xmlns:a16="http://schemas.microsoft.com/office/drawing/2014/main" id="{045D6404-2727-7989-FAB2-BE4A855A030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8623" y="4817643"/>
            <a:ext cx="1275988" cy="375903"/>
          </a:xfrm>
          <a:prstGeom prst="rect">
            <a:avLst/>
          </a:prstGeom>
        </p:spPr>
      </p:pic>
      <p:pic>
        <p:nvPicPr>
          <p:cNvPr id="32" name="Picture 31" descr="Logo, company name&#10;&#10;Description automatically generated">
            <a:extLst>
              <a:ext uri="{FF2B5EF4-FFF2-40B4-BE49-F238E27FC236}">
                <a16:creationId xmlns:a16="http://schemas.microsoft.com/office/drawing/2014/main" id="{F41C195D-6388-1B4E-C47B-A570C91D45D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91508" y="4552941"/>
            <a:ext cx="986476" cy="907315"/>
          </a:xfrm>
          <a:prstGeom prst="rect">
            <a:avLst/>
          </a:prstGeom>
        </p:spPr>
      </p:pic>
      <p:pic>
        <p:nvPicPr>
          <p:cNvPr id="34" name="Picture 33" descr="Logo, company name&#10;&#10;Description automatically generated">
            <a:extLst>
              <a:ext uri="{FF2B5EF4-FFF2-40B4-BE49-F238E27FC236}">
                <a16:creationId xmlns:a16="http://schemas.microsoft.com/office/drawing/2014/main" id="{4E33504B-7BE6-D861-C9D9-0720B70FA553}"/>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6089" t="25596" r="5957" b="23847"/>
          <a:stretch/>
        </p:blipFill>
        <p:spPr>
          <a:xfrm>
            <a:off x="1397000" y="4694107"/>
            <a:ext cx="1275987" cy="473307"/>
          </a:xfrm>
          <a:prstGeom prst="rect">
            <a:avLst/>
          </a:prstGeom>
        </p:spPr>
      </p:pic>
      <p:pic>
        <p:nvPicPr>
          <p:cNvPr id="38" name="Picture 37" descr="Logo&#10;&#10;Description automatically generated">
            <a:extLst>
              <a:ext uri="{FF2B5EF4-FFF2-40B4-BE49-F238E27FC236}">
                <a16:creationId xmlns:a16="http://schemas.microsoft.com/office/drawing/2014/main" id="{64A9DED5-35FC-BC90-34F6-3334CBB3404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889899" y="4654573"/>
            <a:ext cx="862839" cy="727112"/>
          </a:xfrm>
          <a:prstGeom prst="rect">
            <a:avLst/>
          </a:prstGeom>
        </p:spPr>
      </p:pic>
      <p:pic>
        <p:nvPicPr>
          <p:cNvPr id="46" name="Picture 45" descr="Logo, company name&#10;&#10;Description automatically generated">
            <a:extLst>
              <a:ext uri="{FF2B5EF4-FFF2-40B4-BE49-F238E27FC236}">
                <a16:creationId xmlns:a16="http://schemas.microsoft.com/office/drawing/2014/main" id="{E90C250C-3F8C-CA12-F62A-74B94A45CE53}"/>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860993" y="4673346"/>
            <a:ext cx="703522" cy="727112"/>
          </a:xfrm>
          <a:prstGeom prst="rect">
            <a:avLst/>
          </a:prstGeom>
        </p:spPr>
      </p:pic>
      <p:pic>
        <p:nvPicPr>
          <p:cNvPr id="50" name="Picture 49" descr="A picture containing diagram&#10;&#10;Description automatically generated">
            <a:extLst>
              <a:ext uri="{FF2B5EF4-FFF2-40B4-BE49-F238E27FC236}">
                <a16:creationId xmlns:a16="http://schemas.microsoft.com/office/drawing/2014/main" id="{3260EB3D-8568-4BAC-FC74-890C454662B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883644" y="4570913"/>
            <a:ext cx="982643" cy="787379"/>
          </a:xfrm>
          <a:prstGeom prst="rect">
            <a:avLst/>
          </a:prstGeom>
        </p:spPr>
      </p:pic>
      <p:pic>
        <p:nvPicPr>
          <p:cNvPr id="66" name="Picture 65" descr="A black and white logo&#10;&#10;Description automatically generated with low confidence">
            <a:extLst>
              <a:ext uri="{FF2B5EF4-FFF2-40B4-BE49-F238E27FC236}">
                <a16:creationId xmlns:a16="http://schemas.microsoft.com/office/drawing/2014/main" id="{6BED3E7B-22ED-17E2-3891-453D5815136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390205" y="4912394"/>
            <a:ext cx="1167480" cy="405044"/>
          </a:xfrm>
          <a:prstGeom prst="rect">
            <a:avLst/>
          </a:prstGeom>
        </p:spPr>
      </p:pic>
      <p:pic>
        <p:nvPicPr>
          <p:cNvPr id="70" name="Picture 69" descr="Icon&#10;&#10;Description automatically generated">
            <a:extLst>
              <a:ext uri="{FF2B5EF4-FFF2-40B4-BE49-F238E27FC236}">
                <a16:creationId xmlns:a16="http://schemas.microsoft.com/office/drawing/2014/main" id="{AF424001-14B4-CD69-982D-47E8ACF2943E}"/>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2392337" y="5569499"/>
            <a:ext cx="1088365" cy="498488"/>
          </a:xfrm>
          <a:prstGeom prst="rect">
            <a:avLst/>
          </a:prstGeom>
        </p:spPr>
      </p:pic>
      <p:pic>
        <p:nvPicPr>
          <p:cNvPr id="74" name="Picture 73" descr="Logo&#10;&#10;Description automatically generated">
            <a:extLst>
              <a:ext uri="{FF2B5EF4-FFF2-40B4-BE49-F238E27FC236}">
                <a16:creationId xmlns:a16="http://schemas.microsoft.com/office/drawing/2014/main" id="{0B313BCF-4D8B-DAC7-5A8A-01CBE3E1A1AB}"/>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288111" y="5346910"/>
            <a:ext cx="677067" cy="699730"/>
          </a:xfrm>
          <a:prstGeom prst="rect">
            <a:avLst/>
          </a:prstGeom>
        </p:spPr>
      </p:pic>
      <p:pic>
        <p:nvPicPr>
          <p:cNvPr id="76" name="Picture 75" descr="Diagram&#10;&#10;Description automatically generated with low confidence">
            <a:extLst>
              <a:ext uri="{FF2B5EF4-FFF2-40B4-BE49-F238E27FC236}">
                <a16:creationId xmlns:a16="http://schemas.microsoft.com/office/drawing/2014/main" id="{915A3B3D-B3AC-7A06-2F73-D1968BDA2B0E}"/>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490736" y="5455958"/>
            <a:ext cx="735157" cy="797300"/>
          </a:xfrm>
          <a:prstGeom prst="rect">
            <a:avLst/>
          </a:prstGeom>
        </p:spPr>
      </p:pic>
      <p:pic>
        <p:nvPicPr>
          <p:cNvPr id="82" name="Picture 81" descr="A picture containing text, clipart&#10;&#10;Description automatically generated">
            <a:extLst>
              <a:ext uri="{FF2B5EF4-FFF2-40B4-BE49-F238E27FC236}">
                <a16:creationId xmlns:a16="http://schemas.microsoft.com/office/drawing/2014/main" id="{47B5BFDE-81BD-C372-0403-ADAFD21FA964}"/>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8197398" y="5556642"/>
            <a:ext cx="1193099" cy="454514"/>
          </a:xfrm>
          <a:prstGeom prst="rect">
            <a:avLst/>
          </a:prstGeom>
        </p:spPr>
      </p:pic>
      <p:pic>
        <p:nvPicPr>
          <p:cNvPr id="86" name="Picture 85">
            <a:extLst>
              <a:ext uri="{FF2B5EF4-FFF2-40B4-BE49-F238E27FC236}">
                <a16:creationId xmlns:a16="http://schemas.microsoft.com/office/drawing/2014/main" id="{656E267D-541E-C2F6-B8D6-E0A3CF6D1C81}"/>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5817179" y="5534125"/>
            <a:ext cx="760183" cy="667966"/>
          </a:xfrm>
          <a:prstGeom prst="rect">
            <a:avLst/>
          </a:prstGeom>
        </p:spPr>
      </p:pic>
      <p:pic>
        <p:nvPicPr>
          <p:cNvPr id="92" name="Picture 91" descr="A picture containing text, clipart&#10;&#10;Description automatically generated">
            <a:extLst>
              <a:ext uri="{FF2B5EF4-FFF2-40B4-BE49-F238E27FC236}">
                <a16:creationId xmlns:a16="http://schemas.microsoft.com/office/drawing/2014/main" id="{D269A45C-F664-2927-1ADD-CFDD735CEB3F}"/>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10883644" y="5528554"/>
            <a:ext cx="911715" cy="515093"/>
          </a:xfrm>
          <a:prstGeom prst="rect">
            <a:avLst/>
          </a:prstGeom>
        </p:spPr>
      </p:pic>
      <p:pic>
        <p:nvPicPr>
          <p:cNvPr id="94" name="Picture 93" descr="A picture containing logo&#10;&#10;Description automatically generated">
            <a:extLst>
              <a:ext uri="{FF2B5EF4-FFF2-40B4-BE49-F238E27FC236}">
                <a16:creationId xmlns:a16="http://schemas.microsoft.com/office/drawing/2014/main" id="{A289ABC2-3C03-33FE-DCDE-80A1B49F98CA}"/>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879377" y="6256093"/>
            <a:ext cx="1114366" cy="581148"/>
          </a:xfrm>
          <a:prstGeom prst="rect">
            <a:avLst/>
          </a:prstGeom>
        </p:spPr>
      </p:pic>
      <p:pic>
        <p:nvPicPr>
          <p:cNvPr id="96" name="Picture 95" descr="A picture containing logo&#10;&#10;Description automatically generated">
            <a:extLst>
              <a:ext uri="{FF2B5EF4-FFF2-40B4-BE49-F238E27FC236}">
                <a16:creationId xmlns:a16="http://schemas.microsoft.com/office/drawing/2014/main" id="{F042B54B-641D-4135-E96B-E0B83D8671FC}"/>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5152917" y="6341719"/>
            <a:ext cx="1280376" cy="502370"/>
          </a:xfrm>
          <a:prstGeom prst="rect">
            <a:avLst/>
          </a:prstGeom>
        </p:spPr>
      </p:pic>
      <p:pic>
        <p:nvPicPr>
          <p:cNvPr id="98" name="Picture 97" descr="Logo, company name&#10;&#10;Description automatically generated">
            <a:extLst>
              <a:ext uri="{FF2B5EF4-FFF2-40B4-BE49-F238E27FC236}">
                <a16:creationId xmlns:a16="http://schemas.microsoft.com/office/drawing/2014/main" id="{24FA28BC-5F3A-FCCD-5790-0411FFA25482}"/>
              </a:ext>
            </a:extLst>
          </p:cNvPr>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7670907" y="6243129"/>
            <a:ext cx="1397564" cy="569378"/>
          </a:xfrm>
          <a:prstGeom prst="rect">
            <a:avLst/>
          </a:prstGeom>
        </p:spPr>
      </p:pic>
      <p:pic>
        <p:nvPicPr>
          <p:cNvPr id="100" name="Picture 99" descr="A picture containing text, bottle&#10;&#10;Description automatically generated">
            <a:extLst>
              <a:ext uri="{FF2B5EF4-FFF2-40B4-BE49-F238E27FC236}">
                <a16:creationId xmlns:a16="http://schemas.microsoft.com/office/drawing/2014/main" id="{2272410A-5C35-994D-C9E3-9BF36B4AA0F1}"/>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9201702" y="6335421"/>
            <a:ext cx="1271583" cy="449412"/>
          </a:xfrm>
          <a:prstGeom prst="rect">
            <a:avLst/>
          </a:prstGeom>
        </p:spPr>
      </p:pic>
      <p:pic>
        <p:nvPicPr>
          <p:cNvPr id="6" name="Picture 5" descr="Logo, company name&#10;&#10;Description automatically generated">
            <a:extLst>
              <a:ext uri="{FF2B5EF4-FFF2-40B4-BE49-F238E27FC236}">
                <a16:creationId xmlns:a16="http://schemas.microsoft.com/office/drawing/2014/main" id="{3A619175-7B22-8C7B-9DEC-3B503A754EF3}"/>
              </a:ext>
            </a:extLst>
          </p:cNvPr>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7141627" y="4723717"/>
            <a:ext cx="978764" cy="631904"/>
          </a:xfrm>
          <a:prstGeom prst="rect">
            <a:avLst/>
          </a:prstGeom>
        </p:spPr>
      </p:pic>
      <p:pic>
        <p:nvPicPr>
          <p:cNvPr id="7" name="Picture 6" descr="A logo for a nurse practitioner&#10;&#10;Description automatically generated">
            <a:extLst>
              <a:ext uri="{FF2B5EF4-FFF2-40B4-BE49-F238E27FC236}">
                <a16:creationId xmlns:a16="http://schemas.microsoft.com/office/drawing/2014/main" id="{EDE9AA0E-87AE-AF86-0F7B-F2C9BA506E00}"/>
              </a:ext>
            </a:extLst>
          </p:cNvPr>
          <p:cNvPicPr>
            <a:picLocks noChangeAspect="1"/>
          </p:cNvPicPr>
          <p:nvPr/>
        </p:nvPicPr>
        <p:blipFill>
          <a:blip r:embed="rId24"/>
          <a:stretch>
            <a:fillRect/>
          </a:stretch>
        </p:blipFill>
        <p:spPr>
          <a:xfrm>
            <a:off x="1034559" y="5460303"/>
            <a:ext cx="1457378" cy="874426"/>
          </a:xfrm>
          <a:prstGeom prst="rect">
            <a:avLst/>
          </a:prstGeom>
        </p:spPr>
      </p:pic>
      <p:pic>
        <p:nvPicPr>
          <p:cNvPr id="8" name="Picture 7">
            <a:extLst>
              <a:ext uri="{FF2B5EF4-FFF2-40B4-BE49-F238E27FC236}">
                <a16:creationId xmlns:a16="http://schemas.microsoft.com/office/drawing/2014/main" id="{EE2B32D0-E26F-6B79-9D81-B3DDDEA21EF7}"/>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4416080" y="5616518"/>
            <a:ext cx="1191412" cy="447931"/>
          </a:xfrm>
          <a:prstGeom prst="rect">
            <a:avLst/>
          </a:prstGeom>
        </p:spPr>
      </p:pic>
      <p:pic>
        <p:nvPicPr>
          <p:cNvPr id="11" name="Picture 10" descr="Logo, company name&#10;&#10;Description automatically generated">
            <a:extLst>
              <a:ext uri="{FF2B5EF4-FFF2-40B4-BE49-F238E27FC236}">
                <a16:creationId xmlns:a16="http://schemas.microsoft.com/office/drawing/2014/main" id="{63AA73DA-9D0A-3612-211D-B2BBF7FAEB04}"/>
              </a:ext>
            </a:extLst>
          </p:cNvPr>
          <p:cNvPicPr>
            <a:picLocks noChangeAspect="1"/>
          </p:cNvPicPr>
          <p:nvPr/>
        </p:nvPicPr>
        <p:blipFill>
          <a:blip r:embed="rId26" cstate="print">
            <a:extLst>
              <a:ext uri="{28A0092B-C50C-407E-A947-70E740481C1C}">
                <a14:useLocalDpi xmlns:a14="http://schemas.microsoft.com/office/drawing/2010/main" val="0"/>
              </a:ext>
            </a:extLst>
          </a:blip>
          <a:stretch>
            <a:fillRect/>
          </a:stretch>
        </p:blipFill>
        <p:spPr>
          <a:xfrm>
            <a:off x="10673604" y="6233369"/>
            <a:ext cx="1400667" cy="573262"/>
          </a:xfrm>
          <a:prstGeom prst="rect">
            <a:avLst/>
          </a:prstGeom>
        </p:spPr>
      </p:pic>
      <p:pic>
        <p:nvPicPr>
          <p:cNvPr id="5" name="Picture 4">
            <a:extLst>
              <a:ext uri="{FF2B5EF4-FFF2-40B4-BE49-F238E27FC236}">
                <a16:creationId xmlns:a16="http://schemas.microsoft.com/office/drawing/2014/main" id="{4AD6CD7E-EB8C-80C7-9D36-27D658FB5F76}"/>
              </a:ext>
            </a:extLst>
          </p:cNvPr>
          <p:cNvPicPr>
            <a:picLocks noChangeAspect="1"/>
          </p:cNvPicPr>
          <p:nvPr/>
        </p:nvPicPr>
        <p:blipFill>
          <a:blip r:embed="rId27" cstate="print">
            <a:extLst>
              <a:ext uri="{28A0092B-C50C-407E-A947-70E740481C1C}">
                <a14:useLocalDpi xmlns:a14="http://schemas.microsoft.com/office/drawing/2010/main" val="0"/>
              </a:ext>
            </a:extLst>
          </a:blip>
          <a:srcRect/>
          <a:stretch/>
        </p:blipFill>
        <p:spPr>
          <a:xfrm>
            <a:off x="6076161" y="4597760"/>
            <a:ext cx="787927" cy="801656"/>
          </a:xfrm>
          <a:prstGeom prst="rect">
            <a:avLst/>
          </a:prstGeom>
        </p:spPr>
      </p:pic>
      <p:pic>
        <p:nvPicPr>
          <p:cNvPr id="3" name="Picture 2">
            <a:extLst>
              <a:ext uri="{FF2B5EF4-FFF2-40B4-BE49-F238E27FC236}">
                <a16:creationId xmlns:a16="http://schemas.microsoft.com/office/drawing/2014/main" id="{15C44E7A-2574-AB3C-ADD4-50A4AC63DEFE}"/>
              </a:ext>
            </a:extLst>
          </p:cNvPr>
          <p:cNvPicPr>
            <a:picLocks noChangeAspect="1" noChangeArrowheads="1"/>
          </p:cNvPicPr>
          <p:nvPr/>
        </p:nvPicPr>
        <p:blipFill>
          <a:blip r:embed="rId28" cstate="print">
            <a:extLst>
              <a:ext uri="{28A0092B-C50C-407E-A947-70E740481C1C}">
                <a14:useLocalDpi xmlns:a14="http://schemas.microsoft.com/office/drawing/2010/main" val="0"/>
              </a:ext>
            </a:extLst>
          </a:blip>
          <a:srcRect/>
          <a:stretch>
            <a:fillRect/>
          </a:stretch>
        </p:blipFill>
        <p:spPr bwMode="auto">
          <a:xfrm>
            <a:off x="2225751" y="2918117"/>
            <a:ext cx="2454345" cy="122562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black background with pink text&#10;&#10;Description automatically generated">
            <a:extLst>
              <a:ext uri="{FF2B5EF4-FFF2-40B4-BE49-F238E27FC236}">
                <a16:creationId xmlns:a16="http://schemas.microsoft.com/office/drawing/2014/main" id="{7FF56521-6AD6-1F2F-38FF-71EE1D2CAE65}"/>
              </a:ext>
            </a:extLst>
          </p:cNvPr>
          <p:cNvPicPr>
            <a:picLocks noChangeAspect="1"/>
          </p:cNvPicPr>
          <p:nvPr/>
        </p:nvPicPr>
        <p:blipFill>
          <a:blip r:embed="rId29" cstate="print">
            <a:extLst>
              <a:ext uri="{28A0092B-C50C-407E-A947-70E740481C1C}">
                <a14:useLocalDpi xmlns:a14="http://schemas.microsoft.com/office/drawing/2010/main" val="0"/>
              </a:ext>
            </a:extLst>
          </a:blip>
          <a:stretch>
            <a:fillRect/>
          </a:stretch>
        </p:blipFill>
        <p:spPr>
          <a:xfrm>
            <a:off x="7091475" y="2910246"/>
            <a:ext cx="2727077" cy="1249801"/>
          </a:xfrm>
          <a:prstGeom prst="rect">
            <a:avLst/>
          </a:prstGeom>
        </p:spPr>
      </p:pic>
      <p:sp>
        <p:nvSpPr>
          <p:cNvPr id="14" name="TextBox 13">
            <a:extLst>
              <a:ext uri="{FF2B5EF4-FFF2-40B4-BE49-F238E27FC236}">
                <a16:creationId xmlns:a16="http://schemas.microsoft.com/office/drawing/2014/main" id="{5A9FD204-F88E-430D-0F82-B752A731528F}"/>
              </a:ext>
            </a:extLst>
          </p:cNvPr>
          <p:cNvSpPr txBox="1"/>
          <p:nvPr/>
        </p:nvSpPr>
        <p:spPr>
          <a:xfrm>
            <a:off x="1448425" y="1601157"/>
            <a:ext cx="92705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Montserrat"/>
                <a:ea typeface="+mn-ea"/>
                <a:cs typeface="+mn-cs"/>
              </a:rPr>
              <a:t>To eliminate fatalities and serious injuries for Florida's aging population while maintaining their safe mobility and connection to the community. ​</a:t>
            </a:r>
            <a:endParaRPr kumimoji="0" lang="en-US" sz="1800" b="0" i="0" u="none" strike="noStrike" kern="1200" cap="none" spc="0" normalizeH="0" baseline="0" noProof="0">
              <a:ln>
                <a:noFill/>
              </a:ln>
              <a:solidFill>
                <a:prstClr val="black"/>
              </a:solidFill>
              <a:effectLst/>
              <a:uLnTx/>
              <a:uFillTx/>
              <a:latin typeface="Montserrat"/>
              <a:ea typeface="+mn-ea"/>
              <a:cs typeface="+mn-cs"/>
            </a:endParaRPr>
          </a:p>
        </p:txBody>
      </p:sp>
      <p:pic>
        <p:nvPicPr>
          <p:cNvPr id="17" name="Picture 16" descr="A purple and purple logo&#10;&#10;Description automatically generated">
            <a:extLst>
              <a:ext uri="{FF2B5EF4-FFF2-40B4-BE49-F238E27FC236}">
                <a16:creationId xmlns:a16="http://schemas.microsoft.com/office/drawing/2014/main" id="{D031E1FE-7E69-77A1-6166-8402CC5B22CE}"/>
              </a:ext>
            </a:extLst>
          </p:cNvPr>
          <p:cNvPicPr>
            <a:picLocks noChangeAspect="1"/>
          </p:cNvPicPr>
          <p:nvPr/>
        </p:nvPicPr>
        <p:blipFill>
          <a:blip r:embed="rId30"/>
          <a:stretch>
            <a:fillRect/>
          </a:stretch>
        </p:blipFill>
        <p:spPr>
          <a:xfrm>
            <a:off x="5004668" y="3096344"/>
            <a:ext cx="1952625" cy="895350"/>
          </a:xfrm>
          <a:prstGeom prst="rect">
            <a:avLst/>
          </a:prstGeom>
        </p:spPr>
      </p:pic>
      <p:pic>
        <p:nvPicPr>
          <p:cNvPr id="16" name="Picture 15" descr="A logo of a fire rescue&#10;&#10;AI-generated content may be incorrect.">
            <a:extLst>
              <a:ext uri="{FF2B5EF4-FFF2-40B4-BE49-F238E27FC236}">
                <a16:creationId xmlns:a16="http://schemas.microsoft.com/office/drawing/2014/main" id="{E7D1FB1F-9B17-1D1A-51DA-657CE28B73B6}"/>
              </a:ext>
            </a:extLst>
          </p:cNvPr>
          <p:cNvPicPr>
            <a:picLocks noChangeAspect="1"/>
          </p:cNvPicPr>
          <p:nvPr/>
        </p:nvPicPr>
        <p:blipFill>
          <a:blip r:embed="rId31"/>
          <a:stretch>
            <a:fillRect/>
          </a:stretch>
        </p:blipFill>
        <p:spPr>
          <a:xfrm>
            <a:off x="2930639" y="4588376"/>
            <a:ext cx="803031" cy="793262"/>
          </a:xfrm>
          <a:prstGeom prst="rect">
            <a:avLst/>
          </a:prstGeom>
        </p:spPr>
      </p:pic>
      <p:pic>
        <p:nvPicPr>
          <p:cNvPr id="19" name="Picture 18" descr="A black and white text&#10;&#10;AI-generated content may be incorrect.">
            <a:extLst>
              <a:ext uri="{FF2B5EF4-FFF2-40B4-BE49-F238E27FC236}">
                <a16:creationId xmlns:a16="http://schemas.microsoft.com/office/drawing/2014/main" id="{6C973524-9799-33C6-AD89-D8B15CC73F7F}"/>
              </a:ext>
            </a:extLst>
          </p:cNvPr>
          <p:cNvPicPr>
            <a:picLocks noChangeAspect="1"/>
          </p:cNvPicPr>
          <p:nvPr/>
        </p:nvPicPr>
        <p:blipFill>
          <a:blip r:embed="rId32"/>
          <a:stretch>
            <a:fillRect/>
          </a:stretch>
        </p:blipFill>
        <p:spPr>
          <a:xfrm>
            <a:off x="218730" y="6219882"/>
            <a:ext cx="1753737" cy="610454"/>
          </a:xfrm>
          <a:prstGeom prst="rect">
            <a:avLst/>
          </a:prstGeom>
        </p:spPr>
      </p:pic>
      <p:sp>
        <p:nvSpPr>
          <p:cNvPr id="20" name="Title 1">
            <a:extLst>
              <a:ext uri="{FF2B5EF4-FFF2-40B4-BE49-F238E27FC236}">
                <a16:creationId xmlns:a16="http://schemas.microsoft.com/office/drawing/2014/main" id="{C9B0570E-4020-87F4-7546-F4CA14A952C8}"/>
              </a:ext>
            </a:extLst>
          </p:cNvPr>
          <p:cNvSpPr txBox="1">
            <a:spLocks/>
          </p:cNvSpPr>
          <p:nvPr/>
        </p:nvSpPr>
        <p:spPr>
          <a:xfrm>
            <a:off x="498021"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a:ea typeface="+mj-ea"/>
                <a:cs typeface="+mj-cs"/>
              </a:rPr>
              <a:t>One Team – One Goal</a:t>
            </a:r>
          </a:p>
        </p:txBody>
      </p:sp>
      <p:pic>
        <p:nvPicPr>
          <p:cNvPr id="10" name="Picture 9" descr="A close up of a logo&#10;&#10;AI-generated content may be incorrect.">
            <a:extLst>
              <a:ext uri="{FF2B5EF4-FFF2-40B4-BE49-F238E27FC236}">
                <a16:creationId xmlns:a16="http://schemas.microsoft.com/office/drawing/2014/main" id="{6317F25A-0E5A-EEDC-8E66-80DF49F46D5B}"/>
              </a:ext>
            </a:extLst>
          </p:cNvPr>
          <p:cNvPicPr>
            <a:picLocks noChangeAspect="1"/>
          </p:cNvPicPr>
          <p:nvPr/>
        </p:nvPicPr>
        <p:blipFill>
          <a:blip r:embed="rId33"/>
          <a:srcRect l="9310" t="14537" r="12242" b="16362"/>
          <a:stretch/>
        </p:blipFill>
        <p:spPr>
          <a:xfrm>
            <a:off x="6745742" y="5488824"/>
            <a:ext cx="1180219" cy="670895"/>
          </a:xfrm>
          <a:prstGeom prst="rect">
            <a:avLst/>
          </a:prstGeom>
        </p:spPr>
      </p:pic>
      <p:pic>
        <p:nvPicPr>
          <p:cNvPr id="36" name="Picture 35">
            <a:extLst>
              <a:ext uri="{FF2B5EF4-FFF2-40B4-BE49-F238E27FC236}">
                <a16:creationId xmlns:a16="http://schemas.microsoft.com/office/drawing/2014/main" id="{1FF8DDC1-D8D5-FFD3-A9C2-7F3050E020DB}"/>
              </a:ext>
            </a:extLst>
          </p:cNvPr>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2067921" y="6349431"/>
            <a:ext cx="1643345" cy="457200"/>
          </a:xfrm>
          <a:prstGeom prst="rect">
            <a:avLst/>
          </a:prstGeom>
        </p:spPr>
      </p:pic>
    </p:spTree>
    <p:extLst>
      <p:ext uri="{BB962C8B-B14F-4D97-AF65-F5344CB8AC3E}">
        <p14:creationId xmlns:p14="http://schemas.microsoft.com/office/powerpoint/2010/main" val="876088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1+#ppt_w/2"/>
                                          </p:val>
                                        </p:tav>
                                        <p:tav tm="100000">
                                          <p:val>
                                            <p:strVal val="#ppt_x"/>
                                          </p:val>
                                        </p:tav>
                                      </p:tavLst>
                                    </p:anim>
                                    <p:anim calcmode="lin" valueType="num">
                                      <p:cBhvr additive="base">
                                        <p:cTn id="13"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3"/>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3C020-E3E4-6087-2805-978E4EDE974C}"/>
              </a:ext>
            </a:extLst>
          </p:cNvPr>
          <p:cNvSpPr>
            <a:spLocks noGrp="1"/>
          </p:cNvSpPr>
          <p:nvPr>
            <p:ph type="title"/>
          </p:nvPr>
        </p:nvSpPr>
        <p:spPr/>
        <p:txBody>
          <a:bodyPr/>
          <a:lstStyle/>
          <a:p>
            <a:r>
              <a:rPr lang="en-US"/>
              <a:t>Golf Carts and Low-Speed Vehicles</a:t>
            </a:r>
          </a:p>
        </p:txBody>
      </p:sp>
      <p:pic>
        <p:nvPicPr>
          <p:cNvPr id="13" name="Picture 12">
            <a:extLst>
              <a:ext uri="{FF2B5EF4-FFF2-40B4-BE49-F238E27FC236}">
                <a16:creationId xmlns:a16="http://schemas.microsoft.com/office/drawing/2014/main" id="{03A2B99A-94A0-B559-4C6F-10D192674C7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89797" y="3401864"/>
            <a:ext cx="3779520" cy="2834640"/>
          </a:xfrm>
          <a:prstGeom prst="round2DiagRect">
            <a:avLst/>
          </a:prstGeom>
        </p:spPr>
      </p:pic>
      <p:pic>
        <p:nvPicPr>
          <p:cNvPr id="15" name="Picture 14">
            <a:extLst>
              <a:ext uri="{FF2B5EF4-FFF2-40B4-BE49-F238E27FC236}">
                <a16:creationId xmlns:a16="http://schemas.microsoft.com/office/drawing/2014/main" id="{05D65101-28E8-2D89-CFBA-61C268711746}"/>
              </a:ext>
            </a:extLst>
          </p:cNvPr>
          <p:cNvPicPr>
            <a:picLocks noChangeAspect="1"/>
          </p:cNvPicPr>
          <p:nvPr/>
        </p:nvPicPr>
        <p:blipFill>
          <a:blip r:embed="rId4" cstate="print">
            <a:extLst>
              <a:ext uri="{28A0092B-C50C-407E-A947-70E740481C1C}">
                <a14:useLocalDpi xmlns:a14="http://schemas.microsoft.com/office/drawing/2010/main" val="0"/>
              </a:ext>
            </a:extLst>
          </a:blip>
          <a:srcRect r="8250"/>
          <a:stretch>
            <a:fillRect/>
          </a:stretch>
        </p:blipFill>
        <p:spPr>
          <a:xfrm>
            <a:off x="3707675" y="3401864"/>
            <a:ext cx="3467714" cy="2834640"/>
          </a:xfrm>
          <a:prstGeom prst="round2DiagRect">
            <a:avLst/>
          </a:prstGeom>
        </p:spPr>
      </p:pic>
      <p:pic>
        <p:nvPicPr>
          <p:cNvPr id="3" name="Picture 2">
            <a:extLst>
              <a:ext uri="{FF2B5EF4-FFF2-40B4-BE49-F238E27FC236}">
                <a16:creationId xmlns:a16="http://schemas.microsoft.com/office/drawing/2014/main" id="{8FC2002A-B2A0-34DD-ECD0-2FD2577932BC}"/>
              </a:ext>
              <a:ext uri="{C183D7F6-B498-43B3-948B-1728B52AA6E4}">
                <adec:decorative xmlns:adec="http://schemas.microsoft.com/office/drawing/2017/decorative" val="1"/>
              </a:ext>
            </a:extLst>
          </p:cNvPr>
          <p:cNvPicPr>
            <a:picLocks noChangeAspect="1"/>
          </p:cNvPicPr>
          <p:nvPr/>
        </p:nvPicPr>
        <p:blipFill>
          <a:blip r:embed="rId5"/>
          <a:srcRect l="19851" t="19597" r="19651" b="12374"/>
          <a:stretch>
            <a:fillRect/>
          </a:stretch>
        </p:blipFill>
        <p:spPr>
          <a:xfrm>
            <a:off x="6543675" y="1300788"/>
            <a:ext cx="2275343" cy="1985993"/>
          </a:xfrm>
          <a:prstGeom prst="round2DiagRect">
            <a:avLst/>
          </a:prstGeom>
        </p:spPr>
      </p:pic>
      <p:pic>
        <p:nvPicPr>
          <p:cNvPr id="4" name="Picture 3" descr="Golf carts can be a popular way to travel in retirement communities. This brochure contains information on how to operate golf carts safely and legally in Florida.">
            <a:extLst>
              <a:ext uri="{FF2B5EF4-FFF2-40B4-BE49-F238E27FC236}">
                <a16:creationId xmlns:a16="http://schemas.microsoft.com/office/drawing/2014/main" id="{8B855520-3F6E-7456-E816-A113A8942C29}"/>
              </a:ext>
            </a:extLst>
          </p:cNvPr>
          <p:cNvPicPr>
            <a:picLocks noChangeAspect="1"/>
          </p:cNvPicPr>
          <p:nvPr/>
        </p:nvPicPr>
        <p:blipFill>
          <a:blip r:embed="rId6"/>
          <a:stretch>
            <a:fillRect/>
          </a:stretch>
        </p:blipFill>
        <p:spPr>
          <a:xfrm>
            <a:off x="239961" y="1270613"/>
            <a:ext cx="3467714" cy="5143499"/>
          </a:xfrm>
          <a:prstGeom prst="rect">
            <a:avLst/>
          </a:prstGeom>
        </p:spPr>
      </p:pic>
    </p:spTree>
    <p:extLst>
      <p:ext uri="{BB962C8B-B14F-4D97-AF65-F5344CB8AC3E}">
        <p14:creationId xmlns:p14="http://schemas.microsoft.com/office/powerpoint/2010/main" val="2903795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A2649-C72A-BFE9-A20A-C3008540BC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2209AD-A23F-E476-AC67-BFF58D2D212C}"/>
              </a:ext>
            </a:extLst>
          </p:cNvPr>
          <p:cNvSpPr>
            <a:spLocks noGrp="1"/>
          </p:cNvSpPr>
          <p:nvPr>
            <p:ph type="title"/>
          </p:nvPr>
        </p:nvSpPr>
        <p:spPr/>
        <p:txBody>
          <a:bodyPr/>
          <a:lstStyle/>
          <a:p>
            <a:r>
              <a:rPr lang="en-US"/>
              <a:t>Collaboration on Golf Cart Education </a:t>
            </a:r>
          </a:p>
        </p:txBody>
      </p:sp>
      <p:pic>
        <p:nvPicPr>
          <p:cNvPr id="5" name="Content Placeholder 4">
            <a:extLst>
              <a:ext uri="{FF2B5EF4-FFF2-40B4-BE49-F238E27FC236}">
                <a16:creationId xmlns:a16="http://schemas.microsoft.com/office/drawing/2014/main" id="{576EAEFC-700C-C047-6E48-4DE3CE0ED12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720049" y="1866900"/>
            <a:ext cx="4471951" cy="4106475"/>
          </a:xfrm>
          <a:prstGeom prst="rect">
            <a:avLst/>
          </a:prstGeom>
        </p:spPr>
      </p:pic>
      <p:sp>
        <p:nvSpPr>
          <p:cNvPr id="6" name="Content Placeholder 7">
            <a:extLst>
              <a:ext uri="{FF2B5EF4-FFF2-40B4-BE49-F238E27FC236}">
                <a16:creationId xmlns:a16="http://schemas.microsoft.com/office/drawing/2014/main" id="{2691D011-B1E2-E21E-2845-65CD9A316747}"/>
              </a:ext>
            </a:extLst>
          </p:cNvPr>
          <p:cNvSpPr txBox="1">
            <a:spLocks/>
          </p:cNvSpPr>
          <p:nvPr/>
        </p:nvSpPr>
        <p:spPr>
          <a:xfrm>
            <a:off x="3373033" y="1701966"/>
            <a:ext cx="4389842" cy="427140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buClr>
              <a:buSzPct val="75000"/>
              <a:buFont typeface="Montserrat" panose="00000500000000000000" pitchFamily="50" charset="0"/>
              <a:buChar char="&gt;"/>
              <a:defRPr lang="en-US" sz="2800" kern="1200" dirty="0">
                <a:solidFill>
                  <a:schemeClr val="tx1"/>
                </a:solidFill>
                <a:latin typeface="Montserrat" panose="00000500000000000000" pitchFamily="50" charset="0"/>
                <a:ea typeface="+mn-ea"/>
                <a:cs typeface="+mn-cs"/>
              </a:defRPr>
            </a:lvl1pPr>
            <a:lvl2pPr marL="685800" indent="-228600" algn="l" defTabSz="914400" rtl="0" eaLnBrk="1" latinLnBrk="0" hangingPunct="1">
              <a:lnSpc>
                <a:spcPct val="90000"/>
              </a:lnSpc>
              <a:spcBef>
                <a:spcPts val="500"/>
              </a:spcBef>
              <a:buClr>
                <a:schemeClr val="accent1"/>
              </a:buClr>
              <a:buFont typeface="Montserrat" panose="00000500000000000000" pitchFamily="50" charset="0"/>
              <a:buChar char="&gt;"/>
              <a:defRPr sz="2400" kern="1200">
                <a:solidFill>
                  <a:schemeClr val="tx1"/>
                </a:solidFill>
                <a:latin typeface="Montserrat" panose="00000500000000000000" pitchFamily="50" charset="0"/>
                <a:ea typeface="+mn-ea"/>
                <a:cs typeface="+mn-cs"/>
              </a:defRPr>
            </a:lvl2pPr>
            <a:lvl3pPr marL="1143000" indent="-228600" algn="l" defTabSz="914400" rtl="0" eaLnBrk="1" latinLnBrk="0" hangingPunct="1">
              <a:lnSpc>
                <a:spcPct val="90000"/>
              </a:lnSpc>
              <a:spcBef>
                <a:spcPts val="500"/>
              </a:spcBef>
              <a:buClr>
                <a:schemeClr val="accent1"/>
              </a:buClr>
              <a:buFont typeface="Montserrat" panose="00000500000000000000" pitchFamily="50" charset="0"/>
              <a:buChar char="&gt;"/>
              <a:defRPr sz="2000" kern="1200">
                <a:solidFill>
                  <a:schemeClr val="tx1"/>
                </a:solidFill>
                <a:latin typeface="Montserrat" panose="00000500000000000000" pitchFamily="50" charset="0"/>
                <a:ea typeface="+mn-ea"/>
                <a:cs typeface="+mn-cs"/>
              </a:defRPr>
            </a:lvl3pPr>
            <a:lvl4pPr marL="1600200" indent="-228600" algn="l" defTabSz="914400" rtl="0" eaLnBrk="1" latinLnBrk="0" hangingPunct="1">
              <a:lnSpc>
                <a:spcPct val="90000"/>
              </a:lnSpc>
              <a:spcBef>
                <a:spcPts val="500"/>
              </a:spcBef>
              <a:buClr>
                <a:schemeClr val="accent1"/>
              </a:buClr>
              <a:buFont typeface="Montserrat" panose="00000500000000000000" pitchFamily="50" charset="0"/>
              <a:buChar char="&gt;"/>
              <a:defRPr sz="1800" kern="1200">
                <a:solidFill>
                  <a:schemeClr val="tx1"/>
                </a:solidFill>
                <a:latin typeface="Montserrat" panose="00000500000000000000" pitchFamily="50" charset="0"/>
                <a:ea typeface="+mn-ea"/>
                <a:cs typeface="+mn-cs"/>
              </a:defRPr>
            </a:lvl4pPr>
            <a:lvl5pPr marL="2057400" indent="-228600" algn="l" defTabSz="914400" rtl="0" eaLnBrk="1" latinLnBrk="0" hangingPunct="1">
              <a:lnSpc>
                <a:spcPct val="90000"/>
              </a:lnSpc>
              <a:spcBef>
                <a:spcPts val="500"/>
              </a:spcBef>
              <a:buClr>
                <a:schemeClr val="accent1"/>
              </a:buClr>
              <a:buFont typeface="Montserrat" panose="00000500000000000000" pitchFamily="50" charset="0"/>
              <a:buChar char="&gt;"/>
              <a:defRPr sz="1800" kern="1200">
                <a:solidFill>
                  <a:schemeClr val="tx1"/>
                </a:solidFill>
                <a:latin typeface="Montserrat" panose="000005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
                <a:srgbClr val="31B0C8"/>
              </a:buClr>
              <a:buSzPct val="75000"/>
              <a:buFont typeface="Montserrat" panose="00000500000000000000" pitchFamily="50" charset="0"/>
              <a:buChar char="&gt;"/>
              <a:tabLst/>
              <a:defRPr/>
            </a:pPr>
            <a:r>
              <a:rPr kumimoji="0" lang="en-US" sz="2400" b="1" i="0" u="none" strike="noStrike" kern="1200" cap="none" spc="0" normalizeH="0" baseline="0" noProof="0">
                <a:ln>
                  <a:noFill/>
                </a:ln>
                <a:solidFill>
                  <a:srgbClr val="00786B"/>
                </a:solidFill>
                <a:effectLst/>
                <a:uLnTx/>
                <a:uFillTx/>
                <a:latin typeface="Montserrat" panose="00000500000000000000" pitchFamily="50" charset="0"/>
                <a:ea typeface="+mn-ea"/>
                <a:cs typeface="+mn-cs"/>
              </a:rPr>
              <a:t>Understand</a:t>
            </a:r>
            <a:r>
              <a:rPr kumimoji="0" lang="en-US" sz="2400" b="0" i="0" u="none" strike="noStrike" kern="1200" cap="none" spc="0" normalizeH="0" baseline="0" noProof="0">
                <a:ln>
                  <a:noFill/>
                </a:ln>
                <a:solidFill>
                  <a:prstClr val="black"/>
                </a:solidFill>
                <a:effectLst/>
                <a:uLnTx/>
                <a:uFillTx/>
                <a:latin typeface="Montserrat" panose="00000500000000000000" pitchFamily="50" charset="0"/>
                <a:ea typeface="+mn-ea"/>
                <a:cs typeface="+mn-cs"/>
              </a:rPr>
              <a:t> questions and challenges facing communities and agencies</a:t>
            </a:r>
          </a:p>
          <a:p>
            <a:pPr marL="228600" marR="0" lvl="0" indent="-228600" algn="l" defTabSz="914400" rtl="0" eaLnBrk="1" fontAlgn="auto" latinLnBrk="0" hangingPunct="1">
              <a:lnSpc>
                <a:spcPct val="90000"/>
              </a:lnSpc>
              <a:spcBef>
                <a:spcPts val="1000"/>
              </a:spcBef>
              <a:spcAft>
                <a:spcPts val="0"/>
              </a:spcAft>
              <a:buClr>
                <a:srgbClr val="31B0C8"/>
              </a:buClr>
              <a:buSzPct val="75000"/>
              <a:buFont typeface="Montserrat" panose="00000500000000000000" pitchFamily="50" charset="0"/>
              <a:buChar char="&gt;"/>
              <a:tabLst/>
              <a:defRPr/>
            </a:pPr>
            <a:r>
              <a:rPr kumimoji="0" lang="en-US" sz="2400" b="1" i="0" u="none" strike="noStrike" kern="1200" cap="none" spc="0" normalizeH="0" baseline="0" noProof="0">
                <a:ln>
                  <a:noFill/>
                </a:ln>
                <a:solidFill>
                  <a:srgbClr val="00786B"/>
                </a:solidFill>
                <a:effectLst/>
                <a:uLnTx/>
                <a:uFillTx/>
                <a:latin typeface="Montserrat" panose="00000500000000000000" pitchFamily="50" charset="0"/>
                <a:ea typeface="+mn-ea"/>
                <a:cs typeface="+mn-cs"/>
              </a:rPr>
              <a:t>Identify</a:t>
            </a:r>
            <a:r>
              <a:rPr kumimoji="0" lang="en-US" sz="2400" b="0" i="0" u="none" strike="noStrike" kern="1200" cap="none" spc="0" normalizeH="0" baseline="0" noProof="0">
                <a:ln>
                  <a:noFill/>
                </a:ln>
                <a:solidFill>
                  <a:prstClr val="black"/>
                </a:solidFill>
                <a:effectLst/>
                <a:uLnTx/>
                <a:uFillTx/>
                <a:latin typeface="Montserrat" panose="00000500000000000000" pitchFamily="50" charset="0"/>
                <a:ea typeface="+mn-ea"/>
                <a:cs typeface="+mn-cs"/>
              </a:rPr>
              <a:t> key educational messages to share with users</a:t>
            </a:r>
          </a:p>
          <a:p>
            <a:pPr marL="228600" marR="0" lvl="0" indent="-228600" algn="l" defTabSz="914400" rtl="0" eaLnBrk="1" fontAlgn="auto" latinLnBrk="0" hangingPunct="1">
              <a:lnSpc>
                <a:spcPct val="90000"/>
              </a:lnSpc>
              <a:spcBef>
                <a:spcPts val="1000"/>
              </a:spcBef>
              <a:spcAft>
                <a:spcPts val="0"/>
              </a:spcAft>
              <a:buClr>
                <a:srgbClr val="31B0C8"/>
              </a:buClr>
              <a:buSzPct val="75000"/>
              <a:buFont typeface="Montserrat" panose="00000500000000000000" pitchFamily="50" charset="0"/>
              <a:buChar char="&gt;"/>
              <a:tabLst/>
              <a:defRPr/>
            </a:pPr>
            <a:r>
              <a:rPr kumimoji="0" lang="en-US" sz="2400" b="1" i="0" u="none" strike="noStrike" kern="1200" cap="none" spc="0" normalizeH="0" baseline="0" noProof="0">
                <a:ln>
                  <a:noFill/>
                </a:ln>
                <a:solidFill>
                  <a:srgbClr val="00786B"/>
                </a:solidFill>
                <a:effectLst/>
                <a:uLnTx/>
                <a:uFillTx/>
                <a:latin typeface="Montserrat" panose="00000500000000000000" pitchFamily="50" charset="0"/>
                <a:ea typeface="+mn-ea"/>
                <a:cs typeface="+mn-cs"/>
              </a:rPr>
              <a:t>Supplement</a:t>
            </a:r>
            <a:r>
              <a:rPr kumimoji="0" lang="en-US" sz="2400" b="0" i="0" u="none" strike="noStrike" kern="1200" cap="none" spc="0" normalizeH="0" baseline="0" noProof="0">
                <a:ln>
                  <a:noFill/>
                </a:ln>
                <a:solidFill>
                  <a:prstClr val="black"/>
                </a:solidFill>
                <a:effectLst/>
                <a:uLnTx/>
                <a:uFillTx/>
                <a:latin typeface="Montserrat" panose="00000500000000000000" pitchFamily="50" charset="0"/>
                <a:ea typeface="+mn-ea"/>
                <a:cs typeface="+mn-cs"/>
              </a:rPr>
              <a:t> existing brochure</a:t>
            </a:r>
          </a:p>
        </p:txBody>
      </p:sp>
      <p:pic>
        <p:nvPicPr>
          <p:cNvPr id="10" name="Picture 9">
            <a:extLst>
              <a:ext uri="{FF2B5EF4-FFF2-40B4-BE49-F238E27FC236}">
                <a16:creationId xmlns:a16="http://schemas.microsoft.com/office/drawing/2014/main" id="{97925956-5DCA-7B92-89B7-3148CA368CB5}"/>
              </a:ext>
            </a:extLst>
          </p:cNvPr>
          <p:cNvPicPr>
            <a:picLocks noChangeAspect="1"/>
          </p:cNvPicPr>
          <p:nvPr/>
        </p:nvPicPr>
        <p:blipFill>
          <a:blip r:embed="rId4">
            <a:extLst>
              <a:ext uri="{28A0092B-C50C-407E-A947-70E740481C1C}">
                <a14:useLocalDpi xmlns:a14="http://schemas.microsoft.com/office/drawing/2010/main" val="0"/>
              </a:ext>
            </a:extLst>
          </a:blip>
          <a:srcRect l="2213" r="2213"/>
          <a:stretch/>
        </p:blipFill>
        <p:spPr>
          <a:xfrm>
            <a:off x="722393" y="1315571"/>
            <a:ext cx="2399629" cy="5058513"/>
          </a:xfrm>
          <a:prstGeom prst="rect">
            <a:avLst/>
          </a:prstGeom>
        </p:spPr>
      </p:pic>
    </p:spTree>
    <p:extLst>
      <p:ext uri="{BB962C8B-B14F-4D97-AF65-F5344CB8AC3E}">
        <p14:creationId xmlns:p14="http://schemas.microsoft.com/office/powerpoint/2010/main" val="1489009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402F3-669B-231E-0B70-6F95ABAC19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8D1AE8-3A54-DF36-97FA-02F4FCF0EBC9}"/>
              </a:ext>
            </a:extLst>
          </p:cNvPr>
          <p:cNvSpPr>
            <a:spLocks noGrp="1"/>
          </p:cNvSpPr>
          <p:nvPr>
            <p:ph type="title"/>
          </p:nvPr>
        </p:nvSpPr>
        <p:spPr/>
        <p:txBody>
          <a:bodyPr/>
          <a:lstStyle/>
          <a:p>
            <a:r>
              <a:rPr lang="en-US"/>
              <a:t>Golf Cart Digital Education</a:t>
            </a:r>
          </a:p>
        </p:txBody>
      </p:sp>
      <p:sp>
        <p:nvSpPr>
          <p:cNvPr id="14" name="Freeform: Shape 13">
            <a:extLst>
              <a:ext uri="{FF2B5EF4-FFF2-40B4-BE49-F238E27FC236}">
                <a16:creationId xmlns:a16="http://schemas.microsoft.com/office/drawing/2014/main" id="{AA8BA99B-A4BB-FC11-0E5C-CCF35BD27AA1}"/>
              </a:ext>
            </a:extLst>
          </p:cNvPr>
          <p:cNvSpPr/>
          <p:nvPr/>
        </p:nvSpPr>
        <p:spPr>
          <a:xfrm>
            <a:off x="344031" y="1250100"/>
            <a:ext cx="1942505" cy="1942505"/>
          </a:xfrm>
          <a:custGeom>
            <a:avLst/>
            <a:gdLst>
              <a:gd name="connsiteX0" fmla="*/ 0 w 1942505"/>
              <a:gd name="connsiteY0" fmla="*/ 971253 h 1942505"/>
              <a:gd name="connsiteX1" fmla="*/ 971253 w 1942505"/>
              <a:gd name="connsiteY1" fmla="*/ 0 h 1942505"/>
              <a:gd name="connsiteX2" fmla="*/ 1942506 w 1942505"/>
              <a:gd name="connsiteY2" fmla="*/ 971253 h 1942505"/>
              <a:gd name="connsiteX3" fmla="*/ 971253 w 1942505"/>
              <a:gd name="connsiteY3" fmla="*/ 1942506 h 1942505"/>
              <a:gd name="connsiteX4" fmla="*/ 0 w 1942505"/>
              <a:gd name="connsiteY4" fmla="*/ 971253 h 1942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2505" h="1942505">
                <a:moveTo>
                  <a:pt x="0" y="971253"/>
                </a:moveTo>
                <a:cubicBezTo>
                  <a:pt x="0" y="434845"/>
                  <a:pt x="434845" y="0"/>
                  <a:pt x="971253" y="0"/>
                </a:cubicBezTo>
                <a:cubicBezTo>
                  <a:pt x="1507661" y="0"/>
                  <a:pt x="1942506" y="434845"/>
                  <a:pt x="1942506" y="971253"/>
                </a:cubicBezTo>
                <a:cubicBezTo>
                  <a:pt x="1942506" y="1507661"/>
                  <a:pt x="1507661" y="1942506"/>
                  <a:pt x="971253" y="1942506"/>
                </a:cubicBezTo>
                <a:cubicBezTo>
                  <a:pt x="434845" y="1942506"/>
                  <a:pt x="0" y="1507661"/>
                  <a:pt x="0" y="971253"/>
                </a:cubicBezTo>
                <a:close/>
              </a:path>
            </a:pathLst>
          </a:custGeom>
          <a:effectLst>
            <a:outerShdw blurRad="76200" dist="12700" dir="2700000" sy="-23000" kx="-800400" algn="bl" rotWithShape="0">
              <a:prstClr val="black">
                <a:alpha val="20000"/>
              </a:prstClr>
            </a:outerShdw>
          </a:effectLst>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07333" tIns="307333" rIns="307333" bIns="30733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a:ln>
                  <a:noFill/>
                </a:ln>
                <a:solidFill>
                  <a:prstClr val="white"/>
                </a:solidFill>
                <a:effectLst/>
                <a:uLnTx/>
                <a:uFillTx/>
                <a:latin typeface="Montserrat"/>
                <a:ea typeface="+mn-ea"/>
                <a:cs typeface="+mn-cs"/>
              </a:rPr>
              <a:t>UTC</a:t>
            </a:r>
            <a:r>
              <a:rPr kumimoji="0" lang="en-US" sz="1800" b="0" i="0" u="none" strike="noStrike" kern="1200" cap="none" spc="0" normalizeH="0" baseline="0" noProof="0">
                <a:ln>
                  <a:noFill/>
                </a:ln>
                <a:solidFill>
                  <a:prstClr val="white"/>
                </a:solidFill>
                <a:effectLst/>
                <a:uLnTx/>
                <a:uFillTx/>
                <a:latin typeface="Montserrat"/>
                <a:ea typeface="+mn-ea"/>
                <a:cs typeface="+mn-cs"/>
              </a:rPr>
              <a:t> for statute violations </a:t>
            </a:r>
          </a:p>
        </p:txBody>
      </p:sp>
      <p:sp>
        <p:nvSpPr>
          <p:cNvPr id="15" name="Freeform: Shape 14">
            <a:extLst>
              <a:ext uri="{FF2B5EF4-FFF2-40B4-BE49-F238E27FC236}">
                <a16:creationId xmlns:a16="http://schemas.microsoft.com/office/drawing/2014/main" id="{B35A2132-92E0-2BF2-0A9B-F0B9004CC183}"/>
              </a:ext>
            </a:extLst>
          </p:cNvPr>
          <p:cNvSpPr/>
          <p:nvPr/>
        </p:nvSpPr>
        <p:spPr>
          <a:xfrm>
            <a:off x="2349822" y="2112231"/>
            <a:ext cx="1126653" cy="1126653"/>
          </a:xfrm>
          <a:custGeom>
            <a:avLst/>
            <a:gdLst>
              <a:gd name="connsiteX0" fmla="*/ 149338 w 1126653"/>
              <a:gd name="connsiteY0" fmla="*/ 430832 h 1126653"/>
              <a:gd name="connsiteX1" fmla="*/ 430832 w 1126653"/>
              <a:gd name="connsiteY1" fmla="*/ 430832 h 1126653"/>
              <a:gd name="connsiteX2" fmla="*/ 430832 w 1126653"/>
              <a:gd name="connsiteY2" fmla="*/ 149338 h 1126653"/>
              <a:gd name="connsiteX3" fmla="*/ 695821 w 1126653"/>
              <a:gd name="connsiteY3" fmla="*/ 149338 h 1126653"/>
              <a:gd name="connsiteX4" fmla="*/ 695821 w 1126653"/>
              <a:gd name="connsiteY4" fmla="*/ 430832 h 1126653"/>
              <a:gd name="connsiteX5" fmla="*/ 977315 w 1126653"/>
              <a:gd name="connsiteY5" fmla="*/ 430832 h 1126653"/>
              <a:gd name="connsiteX6" fmla="*/ 977315 w 1126653"/>
              <a:gd name="connsiteY6" fmla="*/ 695821 h 1126653"/>
              <a:gd name="connsiteX7" fmla="*/ 695821 w 1126653"/>
              <a:gd name="connsiteY7" fmla="*/ 695821 h 1126653"/>
              <a:gd name="connsiteX8" fmla="*/ 695821 w 1126653"/>
              <a:gd name="connsiteY8" fmla="*/ 977315 h 1126653"/>
              <a:gd name="connsiteX9" fmla="*/ 430832 w 1126653"/>
              <a:gd name="connsiteY9" fmla="*/ 977315 h 1126653"/>
              <a:gd name="connsiteX10" fmla="*/ 430832 w 1126653"/>
              <a:gd name="connsiteY10" fmla="*/ 695821 h 1126653"/>
              <a:gd name="connsiteX11" fmla="*/ 149338 w 1126653"/>
              <a:gd name="connsiteY11" fmla="*/ 695821 h 1126653"/>
              <a:gd name="connsiteX12" fmla="*/ 149338 w 1126653"/>
              <a:gd name="connsiteY12" fmla="*/ 430832 h 112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6653" h="1126653">
                <a:moveTo>
                  <a:pt x="149338" y="430832"/>
                </a:moveTo>
                <a:lnTo>
                  <a:pt x="430832" y="430832"/>
                </a:lnTo>
                <a:lnTo>
                  <a:pt x="430832" y="149338"/>
                </a:lnTo>
                <a:lnTo>
                  <a:pt x="695821" y="149338"/>
                </a:lnTo>
                <a:lnTo>
                  <a:pt x="695821" y="430832"/>
                </a:lnTo>
                <a:lnTo>
                  <a:pt x="977315" y="430832"/>
                </a:lnTo>
                <a:lnTo>
                  <a:pt x="977315" y="695821"/>
                </a:lnTo>
                <a:lnTo>
                  <a:pt x="695821" y="695821"/>
                </a:lnTo>
                <a:lnTo>
                  <a:pt x="695821" y="977315"/>
                </a:lnTo>
                <a:lnTo>
                  <a:pt x="430832" y="977315"/>
                </a:lnTo>
                <a:lnTo>
                  <a:pt x="430832" y="695821"/>
                </a:lnTo>
                <a:lnTo>
                  <a:pt x="149338" y="695821"/>
                </a:lnTo>
                <a:lnTo>
                  <a:pt x="149338" y="430832"/>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49338" tIns="430832" rIns="149338" bIns="430832" numCol="1" spcCol="1270" anchor="ctr" anchorCtr="0">
            <a:noAutofit/>
          </a:bodyPr>
          <a:lstStyle/>
          <a:p>
            <a:pPr marL="0" marR="0" lvl="0" indent="0" algn="ctr" defTabSz="533400" rtl="0" eaLnBrk="1" fontAlgn="auto" latinLnBrk="0" hangingPunct="1">
              <a:lnSpc>
                <a:spcPct val="90000"/>
              </a:lnSpc>
              <a:spcBef>
                <a:spcPct val="0"/>
              </a:spcBef>
              <a:spcAft>
                <a:spcPct val="3500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Montserrat" panose="00000500000000000000" pitchFamily="2" charset="0"/>
              <a:ea typeface="+mn-ea"/>
              <a:cs typeface="+mn-cs"/>
            </a:endParaRPr>
          </a:p>
        </p:txBody>
      </p:sp>
      <p:sp>
        <p:nvSpPr>
          <p:cNvPr id="16" name="Freeform: Shape 15">
            <a:extLst>
              <a:ext uri="{FF2B5EF4-FFF2-40B4-BE49-F238E27FC236}">
                <a16:creationId xmlns:a16="http://schemas.microsoft.com/office/drawing/2014/main" id="{DAF99DEB-E081-8754-E4E1-5C1BD8298F3F}"/>
              </a:ext>
            </a:extLst>
          </p:cNvPr>
          <p:cNvSpPr/>
          <p:nvPr/>
        </p:nvSpPr>
        <p:spPr>
          <a:xfrm>
            <a:off x="3539761" y="2158510"/>
            <a:ext cx="1942505" cy="1942505"/>
          </a:xfrm>
          <a:custGeom>
            <a:avLst/>
            <a:gdLst>
              <a:gd name="connsiteX0" fmla="*/ 0 w 1942505"/>
              <a:gd name="connsiteY0" fmla="*/ 971253 h 1942505"/>
              <a:gd name="connsiteX1" fmla="*/ 971253 w 1942505"/>
              <a:gd name="connsiteY1" fmla="*/ 0 h 1942505"/>
              <a:gd name="connsiteX2" fmla="*/ 1942506 w 1942505"/>
              <a:gd name="connsiteY2" fmla="*/ 971253 h 1942505"/>
              <a:gd name="connsiteX3" fmla="*/ 971253 w 1942505"/>
              <a:gd name="connsiteY3" fmla="*/ 1942506 h 1942505"/>
              <a:gd name="connsiteX4" fmla="*/ 0 w 1942505"/>
              <a:gd name="connsiteY4" fmla="*/ 971253 h 1942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2505" h="1942505">
                <a:moveTo>
                  <a:pt x="0" y="971253"/>
                </a:moveTo>
                <a:cubicBezTo>
                  <a:pt x="0" y="434845"/>
                  <a:pt x="434845" y="0"/>
                  <a:pt x="971253" y="0"/>
                </a:cubicBezTo>
                <a:cubicBezTo>
                  <a:pt x="1507661" y="0"/>
                  <a:pt x="1942506" y="434845"/>
                  <a:pt x="1942506" y="971253"/>
                </a:cubicBezTo>
                <a:cubicBezTo>
                  <a:pt x="1942506" y="1507661"/>
                  <a:pt x="1507661" y="1942506"/>
                  <a:pt x="971253" y="1942506"/>
                </a:cubicBezTo>
                <a:cubicBezTo>
                  <a:pt x="434845" y="1942506"/>
                  <a:pt x="0" y="1507661"/>
                  <a:pt x="0" y="971253"/>
                </a:cubicBezTo>
                <a:close/>
              </a:path>
            </a:pathLst>
          </a:custGeom>
          <a:effectLst>
            <a:outerShdw blurRad="76200" dist="12700" dir="2700000" sy="-23000" kx="-800400" algn="bl" rotWithShape="0">
              <a:prstClr val="black">
                <a:alpha val="20000"/>
              </a:prstClr>
            </a:outerShdw>
          </a:effectLst>
        </p:spPr>
        <p:style>
          <a:lnRef idx="2">
            <a:schemeClr val="lt1">
              <a:hueOff val="0"/>
              <a:satOff val="0"/>
              <a:lumOff val="0"/>
              <a:alphaOff val="0"/>
            </a:schemeClr>
          </a:lnRef>
          <a:fillRef idx="1">
            <a:schemeClr val="accent3">
              <a:hueOff val="-2400008"/>
              <a:satOff val="-247"/>
              <a:lumOff val="12680"/>
              <a:alphaOff val="0"/>
            </a:schemeClr>
          </a:fillRef>
          <a:effectRef idx="0">
            <a:schemeClr val="accent3">
              <a:hueOff val="-2400008"/>
              <a:satOff val="-247"/>
              <a:lumOff val="12680"/>
              <a:alphaOff val="0"/>
            </a:schemeClr>
          </a:effectRef>
          <a:fontRef idx="minor">
            <a:schemeClr val="lt1"/>
          </a:fontRef>
        </p:style>
        <p:txBody>
          <a:bodyPr spcFirstLastPara="0" vert="horz" wrap="square" lIns="307333" tIns="307333" rIns="307333" bIns="30733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US" sz="1800" b="0" i="0" u="none" strike="noStrike" kern="1200" cap="none" spc="0" normalizeH="0" baseline="0" noProof="0">
                <a:ln>
                  <a:noFill/>
                </a:ln>
                <a:solidFill>
                  <a:prstClr val="white"/>
                </a:solidFill>
                <a:effectLst/>
                <a:uLnTx/>
                <a:uFillTx/>
                <a:latin typeface="Montserrat"/>
                <a:ea typeface="+mn-ea"/>
                <a:cs typeface="+mn-cs"/>
              </a:rPr>
              <a:t>FLHSMV Golf Cart </a:t>
            </a:r>
            <a:r>
              <a:rPr kumimoji="0" lang="en-US" sz="1800" b="1" i="0" u="none" strike="noStrike" kern="1200" cap="none" spc="0" normalizeH="0" baseline="0" noProof="0">
                <a:ln>
                  <a:noFill/>
                </a:ln>
                <a:solidFill>
                  <a:prstClr val="white"/>
                </a:solidFill>
                <a:effectLst/>
                <a:uLnTx/>
                <a:uFillTx/>
                <a:latin typeface="Montserrat"/>
                <a:ea typeface="+mn-ea"/>
                <a:cs typeface="+mn-cs"/>
              </a:rPr>
              <a:t>Crashes</a:t>
            </a:r>
          </a:p>
        </p:txBody>
      </p:sp>
      <p:sp>
        <p:nvSpPr>
          <p:cNvPr id="17" name="Freeform: Shape 16">
            <a:extLst>
              <a:ext uri="{FF2B5EF4-FFF2-40B4-BE49-F238E27FC236}">
                <a16:creationId xmlns:a16="http://schemas.microsoft.com/office/drawing/2014/main" id="{86A31747-4A5E-8A5A-1E6E-6CAC4C2D18B3}"/>
              </a:ext>
            </a:extLst>
          </p:cNvPr>
          <p:cNvSpPr/>
          <p:nvPr/>
        </p:nvSpPr>
        <p:spPr>
          <a:xfrm>
            <a:off x="5545552" y="3020641"/>
            <a:ext cx="1126653" cy="1126653"/>
          </a:xfrm>
          <a:custGeom>
            <a:avLst/>
            <a:gdLst>
              <a:gd name="connsiteX0" fmla="*/ 149338 w 1126653"/>
              <a:gd name="connsiteY0" fmla="*/ 430832 h 1126653"/>
              <a:gd name="connsiteX1" fmla="*/ 430832 w 1126653"/>
              <a:gd name="connsiteY1" fmla="*/ 430832 h 1126653"/>
              <a:gd name="connsiteX2" fmla="*/ 430832 w 1126653"/>
              <a:gd name="connsiteY2" fmla="*/ 149338 h 1126653"/>
              <a:gd name="connsiteX3" fmla="*/ 695821 w 1126653"/>
              <a:gd name="connsiteY3" fmla="*/ 149338 h 1126653"/>
              <a:gd name="connsiteX4" fmla="*/ 695821 w 1126653"/>
              <a:gd name="connsiteY4" fmla="*/ 430832 h 1126653"/>
              <a:gd name="connsiteX5" fmla="*/ 977315 w 1126653"/>
              <a:gd name="connsiteY5" fmla="*/ 430832 h 1126653"/>
              <a:gd name="connsiteX6" fmla="*/ 977315 w 1126653"/>
              <a:gd name="connsiteY6" fmla="*/ 695821 h 1126653"/>
              <a:gd name="connsiteX7" fmla="*/ 695821 w 1126653"/>
              <a:gd name="connsiteY7" fmla="*/ 695821 h 1126653"/>
              <a:gd name="connsiteX8" fmla="*/ 695821 w 1126653"/>
              <a:gd name="connsiteY8" fmla="*/ 977315 h 1126653"/>
              <a:gd name="connsiteX9" fmla="*/ 430832 w 1126653"/>
              <a:gd name="connsiteY9" fmla="*/ 977315 h 1126653"/>
              <a:gd name="connsiteX10" fmla="*/ 430832 w 1126653"/>
              <a:gd name="connsiteY10" fmla="*/ 695821 h 1126653"/>
              <a:gd name="connsiteX11" fmla="*/ 149338 w 1126653"/>
              <a:gd name="connsiteY11" fmla="*/ 695821 h 1126653"/>
              <a:gd name="connsiteX12" fmla="*/ 149338 w 1126653"/>
              <a:gd name="connsiteY12" fmla="*/ 430832 h 112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6653" h="1126653">
                <a:moveTo>
                  <a:pt x="149338" y="430832"/>
                </a:moveTo>
                <a:lnTo>
                  <a:pt x="430832" y="430832"/>
                </a:lnTo>
                <a:lnTo>
                  <a:pt x="430832" y="149338"/>
                </a:lnTo>
                <a:lnTo>
                  <a:pt x="695821" y="149338"/>
                </a:lnTo>
                <a:lnTo>
                  <a:pt x="695821" y="430832"/>
                </a:lnTo>
                <a:lnTo>
                  <a:pt x="977315" y="430832"/>
                </a:lnTo>
                <a:lnTo>
                  <a:pt x="977315" y="695821"/>
                </a:lnTo>
                <a:lnTo>
                  <a:pt x="695821" y="695821"/>
                </a:lnTo>
                <a:lnTo>
                  <a:pt x="695821" y="977315"/>
                </a:lnTo>
                <a:lnTo>
                  <a:pt x="430832" y="977315"/>
                </a:lnTo>
                <a:lnTo>
                  <a:pt x="430832" y="695821"/>
                </a:lnTo>
                <a:lnTo>
                  <a:pt x="149338" y="695821"/>
                </a:lnTo>
                <a:lnTo>
                  <a:pt x="149338" y="430832"/>
                </a:lnTo>
                <a:close/>
              </a:path>
            </a:pathLst>
          </a:custGeom>
        </p:spPr>
        <p:style>
          <a:lnRef idx="0">
            <a:schemeClr val="lt1">
              <a:hueOff val="0"/>
              <a:satOff val="0"/>
              <a:lumOff val="0"/>
              <a:alphaOff val="0"/>
            </a:schemeClr>
          </a:lnRef>
          <a:fillRef idx="1">
            <a:schemeClr val="accent3">
              <a:hueOff val="-3600011"/>
              <a:satOff val="-370"/>
              <a:lumOff val="19019"/>
              <a:alphaOff val="0"/>
            </a:schemeClr>
          </a:fillRef>
          <a:effectRef idx="0">
            <a:schemeClr val="accent3">
              <a:hueOff val="-3600011"/>
              <a:satOff val="-370"/>
              <a:lumOff val="19019"/>
              <a:alphaOff val="0"/>
            </a:schemeClr>
          </a:effectRef>
          <a:fontRef idx="minor">
            <a:schemeClr val="lt1"/>
          </a:fontRef>
        </p:style>
        <p:txBody>
          <a:bodyPr spcFirstLastPara="0" vert="horz" wrap="square" lIns="149338" tIns="430832" rIns="149338" bIns="430832" numCol="1" spcCol="1270" anchor="ctr" anchorCtr="0">
            <a:noAutofit/>
          </a:bodyPr>
          <a:lstStyle/>
          <a:p>
            <a:pPr marL="0" marR="0" lvl="0" indent="0" algn="ctr" defTabSz="533400" rtl="0" eaLnBrk="1" fontAlgn="auto" latinLnBrk="0" hangingPunct="1">
              <a:lnSpc>
                <a:spcPct val="90000"/>
              </a:lnSpc>
              <a:spcBef>
                <a:spcPct val="0"/>
              </a:spcBef>
              <a:spcAft>
                <a:spcPct val="3500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Montserrat" panose="00000500000000000000" pitchFamily="2" charset="0"/>
              <a:ea typeface="+mn-ea"/>
              <a:cs typeface="+mn-cs"/>
            </a:endParaRPr>
          </a:p>
        </p:txBody>
      </p:sp>
      <p:sp>
        <p:nvSpPr>
          <p:cNvPr id="18" name="Freeform: Shape 17">
            <a:extLst>
              <a:ext uri="{FF2B5EF4-FFF2-40B4-BE49-F238E27FC236}">
                <a16:creationId xmlns:a16="http://schemas.microsoft.com/office/drawing/2014/main" id="{29235477-5248-0456-208E-35CDA2853DCA}"/>
              </a:ext>
            </a:extLst>
          </p:cNvPr>
          <p:cNvSpPr/>
          <p:nvPr/>
        </p:nvSpPr>
        <p:spPr>
          <a:xfrm>
            <a:off x="6735491" y="3066920"/>
            <a:ext cx="1942505" cy="1942505"/>
          </a:xfrm>
          <a:custGeom>
            <a:avLst/>
            <a:gdLst>
              <a:gd name="connsiteX0" fmla="*/ 0 w 1942505"/>
              <a:gd name="connsiteY0" fmla="*/ 971253 h 1942505"/>
              <a:gd name="connsiteX1" fmla="*/ 971253 w 1942505"/>
              <a:gd name="connsiteY1" fmla="*/ 0 h 1942505"/>
              <a:gd name="connsiteX2" fmla="*/ 1942506 w 1942505"/>
              <a:gd name="connsiteY2" fmla="*/ 971253 h 1942505"/>
              <a:gd name="connsiteX3" fmla="*/ 971253 w 1942505"/>
              <a:gd name="connsiteY3" fmla="*/ 1942506 h 1942505"/>
              <a:gd name="connsiteX4" fmla="*/ 0 w 1942505"/>
              <a:gd name="connsiteY4" fmla="*/ 971253 h 1942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2505" h="1942505">
                <a:moveTo>
                  <a:pt x="0" y="971253"/>
                </a:moveTo>
                <a:cubicBezTo>
                  <a:pt x="0" y="434845"/>
                  <a:pt x="434845" y="0"/>
                  <a:pt x="971253" y="0"/>
                </a:cubicBezTo>
                <a:cubicBezTo>
                  <a:pt x="1507661" y="0"/>
                  <a:pt x="1942506" y="434845"/>
                  <a:pt x="1942506" y="971253"/>
                </a:cubicBezTo>
                <a:cubicBezTo>
                  <a:pt x="1942506" y="1507661"/>
                  <a:pt x="1507661" y="1942506"/>
                  <a:pt x="971253" y="1942506"/>
                </a:cubicBezTo>
                <a:cubicBezTo>
                  <a:pt x="434845" y="1942506"/>
                  <a:pt x="0" y="1507661"/>
                  <a:pt x="0" y="971253"/>
                </a:cubicBezTo>
                <a:close/>
              </a:path>
            </a:pathLst>
          </a:custGeom>
          <a:effectLst>
            <a:outerShdw blurRad="76200" dist="12700" dir="2700000" sy="-23000" kx="-800400" algn="bl" rotWithShape="0">
              <a:prstClr val="black">
                <a:alpha val="20000"/>
              </a:prstClr>
            </a:outerShdw>
          </a:effectLst>
        </p:spPr>
        <p:style>
          <a:lnRef idx="2">
            <a:schemeClr val="lt1">
              <a:hueOff val="0"/>
              <a:satOff val="0"/>
              <a:lumOff val="0"/>
              <a:alphaOff val="0"/>
            </a:schemeClr>
          </a:lnRef>
          <a:fillRef idx="1">
            <a:schemeClr val="accent3">
              <a:hueOff val="-4800016"/>
              <a:satOff val="-494"/>
              <a:lumOff val="25359"/>
              <a:alphaOff val="0"/>
            </a:schemeClr>
          </a:fillRef>
          <a:effectRef idx="0">
            <a:schemeClr val="accent3">
              <a:hueOff val="-4800016"/>
              <a:satOff val="-494"/>
              <a:lumOff val="25359"/>
              <a:alphaOff val="0"/>
            </a:schemeClr>
          </a:effectRef>
          <a:fontRef idx="minor">
            <a:schemeClr val="lt1"/>
          </a:fontRef>
        </p:style>
        <p:txBody>
          <a:bodyPr spcFirstLastPara="0" vert="horz" wrap="square" lIns="274320" tIns="307333" rIns="274320" bIns="30733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a:ln>
                  <a:noFill/>
                </a:ln>
                <a:solidFill>
                  <a:prstClr val="white"/>
                </a:solidFill>
                <a:effectLst/>
                <a:uLnTx/>
                <a:uFillTx/>
                <a:latin typeface="Montserrat"/>
                <a:ea typeface="+mn-ea"/>
                <a:cs typeface="+mn-cs"/>
              </a:rPr>
              <a:t>eTraffic</a:t>
            </a:r>
            <a:r>
              <a:rPr kumimoji="0" lang="en-US" sz="1800" b="0" i="0" u="none" strike="noStrike" kern="1200" cap="none" spc="0" normalizeH="0" baseline="0" noProof="0">
                <a:ln>
                  <a:noFill/>
                </a:ln>
                <a:solidFill>
                  <a:prstClr val="white"/>
                </a:solidFill>
                <a:effectLst/>
                <a:uLnTx/>
                <a:uFillTx/>
                <a:latin typeface="Montserrat"/>
                <a:ea typeface="+mn-ea"/>
                <a:cs typeface="+mn-cs"/>
              </a:rPr>
              <a:t> Golf Cart Community Layer </a:t>
            </a:r>
          </a:p>
        </p:txBody>
      </p:sp>
      <p:sp>
        <p:nvSpPr>
          <p:cNvPr id="19" name="Freeform: Shape 18">
            <a:extLst>
              <a:ext uri="{FF2B5EF4-FFF2-40B4-BE49-F238E27FC236}">
                <a16:creationId xmlns:a16="http://schemas.microsoft.com/office/drawing/2014/main" id="{05F773DF-1B85-AD81-7E69-09D81AEAB8C4}"/>
              </a:ext>
            </a:extLst>
          </p:cNvPr>
          <p:cNvSpPr/>
          <p:nvPr/>
        </p:nvSpPr>
        <p:spPr>
          <a:xfrm>
            <a:off x="8741282" y="3929051"/>
            <a:ext cx="1126653" cy="1126653"/>
          </a:xfrm>
          <a:custGeom>
            <a:avLst/>
            <a:gdLst>
              <a:gd name="connsiteX0" fmla="*/ 149338 w 1126653"/>
              <a:gd name="connsiteY0" fmla="*/ 232091 h 1126653"/>
              <a:gd name="connsiteX1" fmla="*/ 977315 w 1126653"/>
              <a:gd name="connsiteY1" fmla="*/ 232091 h 1126653"/>
              <a:gd name="connsiteX2" fmla="*/ 977315 w 1126653"/>
              <a:gd name="connsiteY2" fmla="*/ 497079 h 1126653"/>
              <a:gd name="connsiteX3" fmla="*/ 149338 w 1126653"/>
              <a:gd name="connsiteY3" fmla="*/ 497079 h 1126653"/>
              <a:gd name="connsiteX4" fmla="*/ 149338 w 1126653"/>
              <a:gd name="connsiteY4" fmla="*/ 232091 h 1126653"/>
              <a:gd name="connsiteX5" fmla="*/ 149338 w 1126653"/>
              <a:gd name="connsiteY5" fmla="*/ 629574 h 1126653"/>
              <a:gd name="connsiteX6" fmla="*/ 977315 w 1126653"/>
              <a:gd name="connsiteY6" fmla="*/ 629574 h 1126653"/>
              <a:gd name="connsiteX7" fmla="*/ 977315 w 1126653"/>
              <a:gd name="connsiteY7" fmla="*/ 894562 h 1126653"/>
              <a:gd name="connsiteX8" fmla="*/ 149338 w 1126653"/>
              <a:gd name="connsiteY8" fmla="*/ 894562 h 1126653"/>
              <a:gd name="connsiteX9" fmla="*/ 149338 w 1126653"/>
              <a:gd name="connsiteY9" fmla="*/ 629574 h 112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653" h="1126653">
                <a:moveTo>
                  <a:pt x="149338" y="232091"/>
                </a:moveTo>
                <a:lnTo>
                  <a:pt x="977315" y="232091"/>
                </a:lnTo>
                <a:lnTo>
                  <a:pt x="977315" y="497079"/>
                </a:lnTo>
                <a:lnTo>
                  <a:pt x="149338" y="497079"/>
                </a:lnTo>
                <a:lnTo>
                  <a:pt x="149338" y="232091"/>
                </a:lnTo>
                <a:close/>
                <a:moveTo>
                  <a:pt x="149338" y="629574"/>
                </a:moveTo>
                <a:lnTo>
                  <a:pt x="977315" y="629574"/>
                </a:lnTo>
                <a:lnTo>
                  <a:pt x="977315" y="894562"/>
                </a:lnTo>
                <a:lnTo>
                  <a:pt x="149338" y="894562"/>
                </a:lnTo>
                <a:lnTo>
                  <a:pt x="149338" y="629574"/>
                </a:lnTo>
                <a:close/>
              </a:path>
            </a:pathLst>
          </a:custGeom>
        </p:spPr>
        <p:style>
          <a:lnRef idx="0">
            <a:schemeClr val="lt1">
              <a:hueOff val="0"/>
              <a:satOff val="0"/>
              <a:lumOff val="0"/>
              <a:alphaOff val="0"/>
            </a:schemeClr>
          </a:lnRef>
          <a:fillRef idx="1">
            <a:schemeClr val="accent3">
              <a:hueOff val="-7200023"/>
              <a:satOff val="-741"/>
              <a:lumOff val="38039"/>
              <a:alphaOff val="0"/>
            </a:schemeClr>
          </a:fillRef>
          <a:effectRef idx="0">
            <a:schemeClr val="accent3">
              <a:hueOff val="-7200023"/>
              <a:satOff val="-741"/>
              <a:lumOff val="38039"/>
              <a:alphaOff val="0"/>
            </a:schemeClr>
          </a:effectRef>
          <a:fontRef idx="minor">
            <a:schemeClr val="lt1"/>
          </a:fontRef>
        </p:style>
        <p:txBody>
          <a:bodyPr spcFirstLastPara="0" vert="horz" wrap="square" lIns="149338" tIns="232091" rIns="149338" bIns="232091" numCol="1" spcCol="1270" anchor="ctr" anchorCtr="0">
            <a:noAutofit/>
          </a:bodyPr>
          <a:lstStyle/>
          <a:p>
            <a:pPr marL="0" marR="0" lvl="0" indent="0" algn="ctr" defTabSz="533400" rtl="0" eaLnBrk="1" fontAlgn="auto" latinLnBrk="0" hangingPunct="1">
              <a:lnSpc>
                <a:spcPct val="90000"/>
              </a:lnSpc>
              <a:spcBef>
                <a:spcPct val="0"/>
              </a:spcBef>
              <a:spcAft>
                <a:spcPct val="3500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Montserrat" panose="00000500000000000000" pitchFamily="2" charset="0"/>
              <a:ea typeface="+mn-ea"/>
              <a:cs typeface="+mn-cs"/>
            </a:endParaRPr>
          </a:p>
        </p:txBody>
      </p:sp>
      <p:sp>
        <p:nvSpPr>
          <p:cNvPr id="20" name="Freeform: Shape 19">
            <a:extLst>
              <a:ext uri="{FF2B5EF4-FFF2-40B4-BE49-F238E27FC236}">
                <a16:creationId xmlns:a16="http://schemas.microsoft.com/office/drawing/2014/main" id="{4CCFF715-5B96-D781-F65F-A39C572B2F94}"/>
              </a:ext>
            </a:extLst>
          </p:cNvPr>
          <p:cNvSpPr/>
          <p:nvPr/>
        </p:nvSpPr>
        <p:spPr>
          <a:xfrm>
            <a:off x="9931221" y="3975332"/>
            <a:ext cx="1942505" cy="1942505"/>
          </a:xfrm>
          <a:custGeom>
            <a:avLst/>
            <a:gdLst>
              <a:gd name="connsiteX0" fmla="*/ 0 w 1942505"/>
              <a:gd name="connsiteY0" fmla="*/ 971253 h 1942505"/>
              <a:gd name="connsiteX1" fmla="*/ 971253 w 1942505"/>
              <a:gd name="connsiteY1" fmla="*/ 0 h 1942505"/>
              <a:gd name="connsiteX2" fmla="*/ 1942506 w 1942505"/>
              <a:gd name="connsiteY2" fmla="*/ 971253 h 1942505"/>
              <a:gd name="connsiteX3" fmla="*/ 971253 w 1942505"/>
              <a:gd name="connsiteY3" fmla="*/ 1942506 h 1942505"/>
              <a:gd name="connsiteX4" fmla="*/ 0 w 1942505"/>
              <a:gd name="connsiteY4" fmla="*/ 971253 h 1942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2505" h="1942505">
                <a:moveTo>
                  <a:pt x="0" y="971253"/>
                </a:moveTo>
                <a:cubicBezTo>
                  <a:pt x="0" y="434845"/>
                  <a:pt x="434845" y="0"/>
                  <a:pt x="971253" y="0"/>
                </a:cubicBezTo>
                <a:cubicBezTo>
                  <a:pt x="1507661" y="0"/>
                  <a:pt x="1942506" y="434845"/>
                  <a:pt x="1942506" y="971253"/>
                </a:cubicBezTo>
                <a:cubicBezTo>
                  <a:pt x="1942506" y="1507661"/>
                  <a:pt x="1507661" y="1942506"/>
                  <a:pt x="971253" y="1942506"/>
                </a:cubicBezTo>
                <a:cubicBezTo>
                  <a:pt x="434845" y="1942506"/>
                  <a:pt x="0" y="1507661"/>
                  <a:pt x="0" y="971253"/>
                </a:cubicBezTo>
                <a:close/>
              </a:path>
            </a:pathLst>
          </a:custGeom>
          <a:solidFill>
            <a:srgbClr val="B9E1D7"/>
          </a:solidFill>
          <a:effectLst>
            <a:glow rad="228600">
              <a:schemeClr val="accent2">
                <a:lumMod val="75000"/>
                <a:alpha val="40000"/>
              </a:schemeClr>
            </a:glow>
          </a:effectLst>
        </p:spPr>
        <p:style>
          <a:lnRef idx="2">
            <a:schemeClr val="lt1">
              <a:hueOff val="0"/>
              <a:satOff val="0"/>
              <a:lumOff val="0"/>
              <a:alphaOff val="0"/>
            </a:schemeClr>
          </a:lnRef>
          <a:fillRef idx="1">
            <a:schemeClr val="accent3">
              <a:hueOff val="-7200023"/>
              <a:satOff val="-741"/>
              <a:lumOff val="38039"/>
              <a:alphaOff val="0"/>
            </a:schemeClr>
          </a:fillRef>
          <a:effectRef idx="0">
            <a:schemeClr val="accent3">
              <a:hueOff val="-7200023"/>
              <a:satOff val="-741"/>
              <a:lumOff val="38039"/>
              <a:alphaOff val="0"/>
            </a:schemeClr>
          </a:effectRef>
          <a:fontRef idx="minor">
            <a:schemeClr val="lt1"/>
          </a:fontRef>
        </p:style>
        <p:txBody>
          <a:bodyPr spcFirstLastPara="0" vert="horz" wrap="square" lIns="284473" tIns="307333" rIns="284473" bIns="30733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a:ln>
                  <a:noFill/>
                </a:ln>
                <a:solidFill>
                  <a:prstClr val="black"/>
                </a:solidFill>
                <a:effectLst/>
                <a:uLnTx/>
                <a:uFillTx/>
                <a:latin typeface="Montserrat"/>
                <a:ea typeface="+mn-ea"/>
                <a:cs typeface="+mn-cs"/>
              </a:rPr>
              <a:t>Data-Driven </a:t>
            </a:r>
            <a:r>
              <a:rPr kumimoji="0" lang="en-US" sz="1800" b="0" i="0" u="none" strike="noStrike" kern="1200" cap="none" spc="0" normalizeH="0" baseline="0" noProof="0">
                <a:ln>
                  <a:noFill/>
                </a:ln>
                <a:solidFill>
                  <a:prstClr val="black"/>
                </a:solidFill>
                <a:effectLst/>
                <a:uLnTx/>
                <a:uFillTx/>
                <a:latin typeface="Montserrat"/>
                <a:ea typeface="+mn-ea"/>
                <a:cs typeface="+mn-cs"/>
              </a:rPr>
              <a:t>Education &amp; Outreach</a:t>
            </a:r>
          </a:p>
        </p:txBody>
      </p:sp>
      <p:pic>
        <p:nvPicPr>
          <p:cNvPr id="21" name="Picture 20">
            <a:extLst>
              <a:ext uri="{FF2B5EF4-FFF2-40B4-BE49-F238E27FC236}">
                <a16:creationId xmlns:a16="http://schemas.microsoft.com/office/drawing/2014/main" id="{AF182F89-FA8C-3097-9EFF-70AC0DA22575}"/>
              </a:ext>
            </a:extLst>
          </p:cNvPr>
          <p:cNvPicPr>
            <a:picLocks noChangeAspect="1"/>
          </p:cNvPicPr>
          <p:nvPr/>
        </p:nvPicPr>
        <p:blipFill>
          <a:blip r:embed="rId4"/>
          <a:srcRect l="9606" t="10763" r="13171" b="42009"/>
          <a:stretch>
            <a:fillRect/>
          </a:stretch>
        </p:blipFill>
        <p:spPr>
          <a:xfrm>
            <a:off x="563654" y="4213057"/>
            <a:ext cx="1737358" cy="1704780"/>
          </a:xfrm>
          <a:prstGeom prst="ellipse">
            <a:avLst/>
          </a:prstGeom>
          <a:ln>
            <a:noFill/>
          </a:ln>
          <a:effectLst>
            <a:softEdge rad="112500"/>
          </a:effectLst>
        </p:spPr>
      </p:pic>
    </p:spTree>
    <p:extLst>
      <p:ext uri="{BB962C8B-B14F-4D97-AF65-F5344CB8AC3E}">
        <p14:creationId xmlns:p14="http://schemas.microsoft.com/office/powerpoint/2010/main" val="1868141172"/>
      </p:ext>
    </p:extLst>
  </p:cSld>
  <p:clrMapOvr>
    <a:masterClrMapping/>
  </p:clrMapOvr>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02A9A-2E83-B1DA-40C9-D1DAA21C5EC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76DE581-BA8E-61BE-2C84-5C42F5DD82D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6296820" y="1299870"/>
            <a:ext cx="5208506" cy="4916463"/>
          </a:xfrm>
          <a:prstGeom prst="rect">
            <a:avLst/>
          </a:prstGeom>
        </p:spPr>
      </p:pic>
      <p:pic>
        <p:nvPicPr>
          <p:cNvPr id="5" name="Picture 4">
            <a:extLst>
              <a:ext uri="{FF2B5EF4-FFF2-40B4-BE49-F238E27FC236}">
                <a16:creationId xmlns:a16="http://schemas.microsoft.com/office/drawing/2014/main" id="{337DB73A-5D5C-8EDE-26A8-B5B6AAC8996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25738" y="1299870"/>
            <a:ext cx="5208506" cy="4916463"/>
          </a:xfrm>
          <a:prstGeom prst="rect">
            <a:avLst/>
          </a:prstGeom>
        </p:spPr>
      </p:pic>
      <p:sp>
        <p:nvSpPr>
          <p:cNvPr id="4" name="Title 6">
            <a:extLst>
              <a:ext uri="{FF2B5EF4-FFF2-40B4-BE49-F238E27FC236}">
                <a16:creationId xmlns:a16="http://schemas.microsoft.com/office/drawing/2014/main" id="{A5C0E16B-9379-D457-24B0-AEFC8A507A9E}"/>
              </a:ext>
            </a:extLst>
          </p:cNvPr>
          <p:cNvSpPr txBox="1">
            <a:spLocks/>
          </p:cNvSpPr>
          <p:nvPr/>
        </p:nvSpPr>
        <p:spPr>
          <a:xfrm>
            <a:off x="249555" y="291101"/>
            <a:ext cx="4622248" cy="712199"/>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2800" b="1" i="0" u="none" strike="noStrike" kern="1200" cap="none" spc="0" normalizeH="0" baseline="0" noProof="0">
                <a:ln>
                  <a:noFill/>
                </a:ln>
                <a:solidFill>
                  <a:prstClr val="black"/>
                </a:solidFill>
                <a:effectLst/>
                <a:uLnTx/>
                <a:uFillTx/>
                <a:latin typeface="Montserrat" panose="00000500000000000000" pitchFamily="2" charset="0"/>
                <a:ea typeface="+mj-ea"/>
                <a:cs typeface="+mj-cs"/>
              </a:rPr>
              <a:t>Total Golf Cart &amp; LSV Citations per 10k Licensed Drivers</a:t>
            </a:r>
          </a:p>
        </p:txBody>
      </p:sp>
      <p:sp>
        <p:nvSpPr>
          <p:cNvPr id="6" name="Title 6">
            <a:extLst>
              <a:ext uri="{FF2B5EF4-FFF2-40B4-BE49-F238E27FC236}">
                <a16:creationId xmlns:a16="http://schemas.microsoft.com/office/drawing/2014/main" id="{70962D9E-0E83-B9FD-D6BB-083E91140941}"/>
              </a:ext>
            </a:extLst>
          </p:cNvPr>
          <p:cNvSpPr txBox="1">
            <a:spLocks/>
          </p:cNvSpPr>
          <p:nvPr/>
        </p:nvSpPr>
        <p:spPr>
          <a:xfrm>
            <a:off x="6307455" y="291101"/>
            <a:ext cx="4148184" cy="712199"/>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2800" b="1" i="0" u="none" strike="noStrike" kern="1200" cap="none" spc="0" normalizeH="0" baseline="0" noProof="0">
                <a:ln>
                  <a:noFill/>
                </a:ln>
                <a:solidFill>
                  <a:prstClr val="black"/>
                </a:solidFill>
                <a:effectLst/>
                <a:uLnTx/>
                <a:uFillTx/>
                <a:latin typeface="Montserrat" panose="00000500000000000000" pitchFamily="2" charset="0"/>
                <a:ea typeface="+mj-ea"/>
                <a:cs typeface="+mj-cs"/>
              </a:rPr>
              <a:t>65+ Golf Cart &amp; LSV Citations per 10k Licensed Drivers</a:t>
            </a:r>
          </a:p>
        </p:txBody>
      </p:sp>
    </p:spTree>
    <p:extLst>
      <p:ext uri="{BB962C8B-B14F-4D97-AF65-F5344CB8AC3E}">
        <p14:creationId xmlns:p14="http://schemas.microsoft.com/office/powerpoint/2010/main" val="424558983"/>
      </p:ext>
    </p:extLst>
  </p:cSld>
  <p:clrMapOvr>
    <a:masterClrMapping/>
  </p:clrMapOvr>
  <p:extLst>
    <p:ext uri="{6950BFC3-D8DA-4A85-94F7-54DA5524770B}">
      <p188:commentRel xmlns:p188="http://schemas.microsoft.com/office/powerpoint/2018/8/main" r:id="rId3"/>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A8EACE05-F591-0E04-7579-F2311B5BF299}"/>
              </a:ext>
            </a:extLst>
          </p:cNvPr>
          <p:cNvSpPr txBox="1">
            <a:spLocks/>
          </p:cNvSpPr>
          <p:nvPr/>
        </p:nvSpPr>
        <p:spPr>
          <a:xfrm>
            <a:off x="424215" y="347085"/>
            <a:ext cx="4622248" cy="712199"/>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2800" b="1" i="0" u="none" strike="noStrike" kern="1200" cap="none" spc="0" normalizeH="0" baseline="0" noProof="0">
                <a:ln>
                  <a:noFill/>
                </a:ln>
                <a:solidFill>
                  <a:prstClr val="black"/>
                </a:solidFill>
                <a:effectLst/>
                <a:uLnTx/>
                <a:uFillTx/>
                <a:latin typeface="Montserrat" panose="00000500000000000000" pitchFamily="2" charset="0"/>
                <a:ea typeface="+mj-ea"/>
                <a:cs typeface="+mj-cs"/>
              </a:rPr>
              <a:t>Rate of Total Golf Cart Crashes per 10k Licensed Drivers</a:t>
            </a:r>
          </a:p>
        </p:txBody>
      </p:sp>
      <p:sp>
        <p:nvSpPr>
          <p:cNvPr id="3" name="Title 6">
            <a:extLst>
              <a:ext uri="{FF2B5EF4-FFF2-40B4-BE49-F238E27FC236}">
                <a16:creationId xmlns:a16="http://schemas.microsoft.com/office/drawing/2014/main" id="{44F3C7E8-2EE7-2A01-D550-D37CEE989F27}"/>
              </a:ext>
            </a:extLst>
          </p:cNvPr>
          <p:cNvSpPr txBox="1">
            <a:spLocks/>
          </p:cNvSpPr>
          <p:nvPr/>
        </p:nvSpPr>
        <p:spPr>
          <a:xfrm>
            <a:off x="6307455" y="297451"/>
            <a:ext cx="4346846" cy="712199"/>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2100" b="1" i="0" u="none" strike="noStrike" kern="1200" cap="none" spc="0" normalizeH="0" baseline="0" noProof="0">
                <a:ln>
                  <a:noFill/>
                </a:ln>
                <a:solidFill>
                  <a:prstClr val="black"/>
                </a:solidFill>
                <a:effectLst/>
                <a:uLnTx/>
                <a:uFillTx/>
                <a:latin typeface="Montserrat"/>
                <a:ea typeface="+mj-ea"/>
                <a:cs typeface="+mj-cs"/>
              </a:rPr>
              <a:t>Rate of 65+ Golf Cart Crashes </a:t>
            </a:r>
            <a:r>
              <a:rPr kumimoji="0" lang="en-US" sz="2100" b="1" i="0" u="none" strike="noStrike" kern="1200" cap="none" spc="0" normalizeH="0" baseline="0" noProof="0">
                <a:ln>
                  <a:noFill/>
                </a:ln>
                <a:solidFill>
                  <a:prstClr val="black"/>
                </a:solidFill>
                <a:effectLst/>
                <a:uLnTx/>
                <a:uFillTx/>
                <a:latin typeface="Montserrat" panose="00000500000000000000" pitchFamily="2" charset="0"/>
                <a:ea typeface="+mj-ea"/>
                <a:cs typeface="+mj-cs"/>
              </a:rPr>
              <a:t>per 10k Licensed Drivers</a:t>
            </a:r>
            <a:endParaRPr kumimoji="0" lang="en-US" sz="2100" b="1" i="0" u="none" strike="noStrike" kern="1200" cap="none" spc="0" normalizeH="0" baseline="0" noProof="0">
              <a:ln>
                <a:noFill/>
              </a:ln>
              <a:solidFill>
                <a:prstClr val="black"/>
              </a:solidFill>
              <a:effectLst/>
              <a:uLnTx/>
              <a:uFillTx/>
              <a:latin typeface="Montserrat"/>
              <a:ea typeface="+mj-ea"/>
              <a:cs typeface="+mj-cs"/>
            </a:endParaRPr>
          </a:p>
        </p:txBody>
      </p:sp>
      <p:pic>
        <p:nvPicPr>
          <p:cNvPr id="4" name="Picture 3">
            <a:extLst>
              <a:ext uri="{FF2B5EF4-FFF2-40B4-BE49-F238E27FC236}">
                <a16:creationId xmlns:a16="http://schemas.microsoft.com/office/drawing/2014/main" id="{7D361B6C-7B69-AB64-2B04-A39272552D3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298027" y="1306220"/>
            <a:ext cx="5206092" cy="4916462"/>
          </a:xfrm>
          <a:prstGeom prst="rect">
            <a:avLst/>
          </a:prstGeom>
        </p:spPr>
      </p:pic>
      <p:pic>
        <p:nvPicPr>
          <p:cNvPr id="5" name="Picture 4">
            <a:extLst>
              <a:ext uri="{FF2B5EF4-FFF2-40B4-BE49-F238E27FC236}">
                <a16:creationId xmlns:a16="http://schemas.microsoft.com/office/drawing/2014/main" id="{A6E6A5B3-A7C4-2264-BB84-FB195FF23D4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626945" y="1306220"/>
            <a:ext cx="5206092" cy="4916462"/>
          </a:xfrm>
          <a:prstGeom prst="rect">
            <a:avLst/>
          </a:prstGeom>
        </p:spPr>
      </p:pic>
      <p:sp>
        <p:nvSpPr>
          <p:cNvPr id="10" name="TextBox 9">
            <a:extLst>
              <a:ext uri="{FF2B5EF4-FFF2-40B4-BE49-F238E27FC236}">
                <a16:creationId xmlns:a16="http://schemas.microsoft.com/office/drawing/2014/main" id="{F0632042-F305-FAD8-5419-48207E2A0FCB}"/>
              </a:ext>
            </a:extLst>
          </p:cNvPr>
          <p:cNvSpPr txBox="1"/>
          <p:nvPr/>
        </p:nvSpPr>
        <p:spPr>
          <a:xfrm>
            <a:off x="7111305" y="4235888"/>
            <a:ext cx="2076139" cy="246221"/>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2026 Urban Priority Counties</a:t>
            </a:r>
          </a:p>
        </p:txBody>
      </p:sp>
      <p:sp>
        <p:nvSpPr>
          <p:cNvPr id="11" name="TextBox 10">
            <a:extLst>
              <a:ext uri="{FF2B5EF4-FFF2-40B4-BE49-F238E27FC236}">
                <a16:creationId xmlns:a16="http://schemas.microsoft.com/office/drawing/2014/main" id="{97DDEA99-879C-A671-90A5-40162AE9DDD1}"/>
              </a:ext>
            </a:extLst>
          </p:cNvPr>
          <p:cNvSpPr txBox="1"/>
          <p:nvPr/>
        </p:nvSpPr>
        <p:spPr>
          <a:xfrm>
            <a:off x="7111305" y="4451879"/>
            <a:ext cx="1986198" cy="23852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a:ln>
                  <a:noFill/>
                </a:ln>
                <a:solidFill>
                  <a:prstClr val="black"/>
                </a:solidFill>
                <a:effectLst/>
                <a:uLnTx/>
                <a:uFillTx/>
                <a:latin typeface="Montserrat" panose="00000500000000000000" pitchFamily="2" charset="0"/>
                <a:ea typeface="+mn-ea"/>
                <a:cs typeface="+mn-cs"/>
              </a:rPr>
              <a:t>2026 Rural Priority Counties</a:t>
            </a:r>
          </a:p>
        </p:txBody>
      </p:sp>
      <p:sp>
        <p:nvSpPr>
          <p:cNvPr id="8" name="TextBox 7">
            <a:extLst>
              <a:ext uri="{FF2B5EF4-FFF2-40B4-BE49-F238E27FC236}">
                <a16:creationId xmlns:a16="http://schemas.microsoft.com/office/drawing/2014/main" id="{5249779E-6CEA-7D59-F184-F43F6292DD87}"/>
              </a:ext>
            </a:extLst>
          </p:cNvPr>
          <p:cNvSpPr txBox="1"/>
          <p:nvPr/>
        </p:nvSpPr>
        <p:spPr>
          <a:xfrm>
            <a:off x="838200" y="6469618"/>
            <a:ext cx="4776216"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Montserrat" panose="00000500000000000000" pitchFamily="50" charset="0"/>
                <a:ea typeface="+mn-ea"/>
                <a:cs typeface="+mn-cs"/>
              </a:rPr>
              <a:t>Source</a:t>
            </a:r>
            <a:r>
              <a:rPr kumimoji="0" lang="en-US" sz="1400" b="0" i="0" u="none" strike="noStrike" kern="1200" cap="none" spc="0" normalizeH="0" baseline="0" noProof="0">
                <a:ln>
                  <a:noFill/>
                </a:ln>
                <a:solidFill>
                  <a:prstClr val="black"/>
                </a:solidFill>
                <a:effectLst/>
                <a:uLnTx/>
                <a:uFillTx/>
                <a:latin typeface="Montserrat" panose="00000500000000000000" pitchFamily="50" charset="0"/>
                <a:ea typeface="+mn-ea"/>
                <a:cs typeface="+mn-cs"/>
              </a:rPr>
              <a:t>: Signal Four Analytics, FLHSMV</a:t>
            </a:r>
            <a:endParaRPr kumimoji="0" lang="en-US" sz="1400" b="0" i="0" u="none" strike="noStrike" kern="1200" cap="none" spc="0" normalizeH="0" baseline="0" noProof="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957512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EC1DE48B-1108-6AA2-DFA5-BCBA13D21305}"/>
              </a:ext>
            </a:extLst>
          </p:cNvPr>
          <p:cNvGraphicFramePr>
            <a:graphicFrameLocks noGrp="1"/>
          </p:cNvGraphicFramePr>
          <p:nvPr/>
        </p:nvGraphicFramePr>
        <p:xfrm>
          <a:off x="838270" y="3393212"/>
          <a:ext cx="5181600" cy="2865120"/>
        </p:xfrm>
        <a:graphic>
          <a:graphicData uri="http://schemas.openxmlformats.org/drawingml/2006/table">
            <a:tbl>
              <a:tblPr firstRow="1" bandRow="1">
                <a:tableStyleId>{F5AB1C69-6EDB-4FF4-983F-18BD219EF322}</a:tableStyleId>
              </a:tblPr>
              <a:tblGrid>
                <a:gridCol w="2214097">
                  <a:extLst>
                    <a:ext uri="{9D8B030D-6E8A-4147-A177-3AD203B41FA5}">
                      <a16:colId xmlns:a16="http://schemas.microsoft.com/office/drawing/2014/main" val="3303511317"/>
                    </a:ext>
                  </a:extLst>
                </a:gridCol>
                <a:gridCol w="2967503">
                  <a:extLst>
                    <a:ext uri="{9D8B030D-6E8A-4147-A177-3AD203B41FA5}">
                      <a16:colId xmlns:a16="http://schemas.microsoft.com/office/drawing/2014/main" val="2553332604"/>
                    </a:ext>
                  </a:extLst>
                </a:gridCol>
              </a:tblGrid>
              <a:tr h="325979">
                <a:tc gridSpan="2">
                  <a:txBody>
                    <a:bodyPr/>
                    <a:lstStyle/>
                    <a:p>
                      <a:pPr algn="ctr"/>
                      <a:r>
                        <a:rPr lang="en-US" sz="2000">
                          <a:latin typeface="Montserrat" panose="00000500000000000000" pitchFamily="50" charset="0"/>
                        </a:rPr>
                        <a:t>All Ages</a:t>
                      </a:r>
                    </a:p>
                  </a:txBody>
                  <a:tcPr anchor="ctr">
                    <a:solidFill>
                      <a:schemeClr val="bg1"/>
                    </a:solidFill>
                  </a:tcPr>
                </a:tc>
                <a:tc hMerge="1">
                  <a:txBody>
                    <a:bodyPr/>
                    <a:lstStyle/>
                    <a:p>
                      <a:endParaRPr lang="en-US"/>
                    </a:p>
                  </a:txBody>
                  <a:tcPr/>
                </a:tc>
                <a:extLst>
                  <a:ext uri="{0D108BD9-81ED-4DB2-BD59-A6C34878D82A}">
                    <a16:rowId xmlns:a16="http://schemas.microsoft.com/office/drawing/2014/main" val="3353255399"/>
                  </a:ext>
                </a:extLst>
              </a:tr>
              <a:tr h="526581">
                <a:tc>
                  <a:txBody>
                    <a:bodyPr/>
                    <a:lstStyle/>
                    <a:p>
                      <a:r>
                        <a:rPr lang="en-US" b="1">
                          <a:solidFill>
                            <a:schemeClr val="bg1"/>
                          </a:solidFill>
                          <a:latin typeface="Montserrat" panose="00000500000000000000" pitchFamily="50" charset="0"/>
                        </a:rPr>
                        <a:t>County</a:t>
                      </a:r>
                    </a:p>
                  </a:txBody>
                  <a:tcPr anchor="ctr">
                    <a:solidFill>
                      <a:schemeClr val="bg1"/>
                    </a:solidFill>
                  </a:tcPr>
                </a:tc>
                <a:tc>
                  <a:txBody>
                    <a:bodyPr/>
                    <a:lstStyle/>
                    <a:p>
                      <a:r>
                        <a:rPr lang="en-US" b="1">
                          <a:solidFill>
                            <a:schemeClr val="bg1"/>
                          </a:solidFill>
                          <a:latin typeface="Montserrat" panose="00000500000000000000" pitchFamily="50" charset="0"/>
                        </a:rPr>
                        <a:t>2020-2024 </a:t>
                      </a:r>
                      <a:br>
                        <a:rPr lang="en-US" b="1">
                          <a:solidFill>
                            <a:schemeClr val="bg1"/>
                          </a:solidFill>
                          <a:latin typeface="Montserrat" panose="00000500000000000000" pitchFamily="50" charset="0"/>
                        </a:rPr>
                      </a:br>
                      <a:r>
                        <a:rPr lang="en-US" b="1">
                          <a:solidFill>
                            <a:schemeClr val="bg1"/>
                          </a:solidFill>
                          <a:latin typeface="Montserrat" panose="00000500000000000000" pitchFamily="50" charset="0"/>
                        </a:rPr>
                        <a:t>Golf Cart Crashes</a:t>
                      </a:r>
                    </a:p>
                  </a:txBody>
                  <a:tcPr anchor="ctr">
                    <a:solidFill>
                      <a:schemeClr val="bg1"/>
                    </a:solidFill>
                  </a:tcPr>
                </a:tc>
                <a:extLst>
                  <a:ext uri="{0D108BD9-81ED-4DB2-BD59-A6C34878D82A}">
                    <a16:rowId xmlns:a16="http://schemas.microsoft.com/office/drawing/2014/main" val="2324980351"/>
                  </a:ext>
                </a:extLst>
              </a:tr>
              <a:tr h="300903">
                <a:tc>
                  <a:txBody>
                    <a:bodyPr/>
                    <a:lstStyle/>
                    <a:p>
                      <a:r>
                        <a:rPr lang="en-US">
                          <a:latin typeface="Montserrat" panose="00000500000000000000" pitchFamily="50" charset="0"/>
                        </a:rPr>
                        <a:t>Sumter</a:t>
                      </a:r>
                    </a:p>
                  </a:txBody>
                  <a:tcPr anchor="ctr"/>
                </a:tc>
                <a:tc>
                  <a:txBody>
                    <a:bodyPr/>
                    <a:lstStyle/>
                    <a:p>
                      <a:pPr marL="0" algn="ctr" defTabSz="914400" rtl="0" eaLnBrk="1" fontAlgn="b" latinLnBrk="0" hangingPunct="1">
                        <a:buNone/>
                      </a:pPr>
                      <a:r>
                        <a:rPr lang="en-US" sz="1800" kern="1200">
                          <a:solidFill>
                            <a:schemeClr val="dk1"/>
                          </a:solidFill>
                          <a:latin typeface="Montserrat" panose="00000500000000000000" pitchFamily="50" charset="0"/>
                          <a:ea typeface="+mn-ea"/>
                          <a:cs typeface="+mn-cs"/>
                        </a:rPr>
                        <a:t> 52.1</a:t>
                      </a:r>
                    </a:p>
                  </a:txBody>
                  <a:tcPr marL="9525" marR="9525" marT="9525" marB="0" anchor="b"/>
                </a:tc>
                <a:extLst>
                  <a:ext uri="{0D108BD9-81ED-4DB2-BD59-A6C34878D82A}">
                    <a16:rowId xmlns:a16="http://schemas.microsoft.com/office/drawing/2014/main" val="2749105813"/>
                  </a:ext>
                </a:extLst>
              </a:tr>
              <a:tr h="300903">
                <a:tc>
                  <a:txBody>
                    <a:bodyPr/>
                    <a:lstStyle/>
                    <a:p>
                      <a:r>
                        <a:rPr lang="en-US">
                          <a:latin typeface="Montserrat" panose="00000500000000000000" pitchFamily="50" charset="0"/>
                        </a:rPr>
                        <a:t>Monroe</a:t>
                      </a:r>
                    </a:p>
                  </a:txBody>
                  <a:tcPr anchor="ctr"/>
                </a:tc>
                <a:tc>
                  <a:txBody>
                    <a:bodyPr/>
                    <a:lstStyle/>
                    <a:p>
                      <a:pPr marL="0" algn="ctr" defTabSz="914400" rtl="0" eaLnBrk="1" fontAlgn="b" latinLnBrk="0" hangingPunct="1">
                        <a:buNone/>
                      </a:pPr>
                      <a:r>
                        <a:rPr lang="en-US" sz="1800" kern="1200">
                          <a:solidFill>
                            <a:schemeClr val="dk1"/>
                          </a:solidFill>
                          <a:latin typeface="Montserrat" panose="00000500000000000000" pitchFamily="50" charset="0"/>
                          <a:ea typeface="+mn-ea"/>
                          <a:cs typeface="+mn-cs"/>
                        </a:rPr>
                        <a:t> 16.4</a:t>
                      </a:r>
                    </a:p>
                  </a:txBody>
                  <a:tcPr marL="9525" marR="9525" marT="9525" marB="0" anchor="b"/>
                </a:tc>
                <a:extLst>
                  <a:ext uri="{0D108BD9-81ED-4DB2-BD59-A6C34878D82A}">
                    <a16:rowId xmlns:a16="http://schemas.microsoft.com/office/drawing/2014/main" val="3324050010"/>
                  </a:ext>
                </a:extLst>
              </a:tr>
              <a:tr h="300903">
                <a:tc>
                  <a:txBody>
                    <a:bodyPr/>
                    <a:lstStyle/>
                    <a:p>
                      <a:r>
                        <a:rPr lang="en-US">
                          <a:latin typeface="Montserrat" panose="00000500000000000000" pitchFamily="50" charset="0"/>
                        </a:rPr>
                        <a:t>Walton</a:t>
                      </a:r>
                    </a:p>
                  </a:txBody>
                  <a:tcPr anchor="ctr"/>
                </a:tc>
                <a:tc>
                  <a:txBody>
                    <a:bodyPr/>
                    <a:lstStyle/>
                    <a:p>
                      <a:pPr marL="0" algn="ctr" defTabSz="914400" rtl="0" eaLnBrk="1" fontAlgn="b" latinLnBrk="0" hangingPunct="1">
                        <a:buNone/>
                      </a:pPr>
                      <a:r>
                        <a:rPr lang="en-US" sz="1800" kern="1200">
                          <a:solidFill>
                            <a:schemeClr val="dk1"/>
                          </a:solidFill>
                          <a:latin typeface="Montserrat" panose="00000500000000000000" pitchFamily="50" charset="0"/>
                          <a:ea typeface="+mn-ea"/>
                          <a:cs typeface="+mn-cs"/>
                        </a:rPr>
                        <a:t> 16.0</a:t>
                      </a:r>
                    </a:p>
                  </a:txBody>
                  <a:tcPr marL="9525" marR="9525" marT="9525" marB="0" anchor="b"/>
                </a:tc>
                <a:extLst>
                  <a:ext uri="{0D108BD9-81ED-4DB2-BD59-A6C34878D82A}">
                    <a16:rowId xmlns:a16="http://schemas.microsoft.com/office/drawing/2014/main" val="3689548135"/>
                  </a:ext>
                </a:extLst>
              </a:tr>
              <a:tr h="300903">
                <a:tc>
                  <a:txBody>
                    <a:bodyPr/>
                    <a:lstStyle/>
                    <a:p>
                      <a:r>
                        <a:rPr lang="en-US">
                          <a:latin typeface="Montserrat" panose="00000500000000000000" pitchFamily="50" charset="0"/>
                        </a:rPr>
                        <a:t>Franklin</a:t>
                      </a:r>
                    </a:p>
                  </a:txBody>
                  <a:tcPr anchor="ctr"/>
                </a:tc>
                <a:tc>
                  <a:txBody>
                    <a:bodyPr/>
                    <a:lstStyle/>
                    <a:p>
                      <a:pPr marL="0" algn="ctr" defTabSz="914400" rtl="0" eaLnBrk="1" fontAlgn="b" latinLnBrk="0" hangingPunct="1">
                        <a:buNone/>
                      </a:pPr>
                      <a:r>
                        <a:rPr lang="en-US" sz="1800" kern="1200">
                          <a:solidFill>
                            <a:schemeClr val="dk1"/>
                          </a:solidFill>
                          <a:latin typeface="Montserrat" panose="00000500000000000000" pitchFamily="50" charset="0"/>
                          <a:ea typeface="+mn-ea"/>
                          <a:cs typeface="+mn-cs"/>
                        </a:rPr>
                        <a:t> 7.6</a:t>
                      </a:r>
                    </a:p>
                  </a:txBody>
                  <a:tcPr marL="9525" marR="9525" marT="9525" marB="0" anchor="b"/>
                </a:tc>
                <a:extLst>
                  <a:ext uri="{0D108BD9-81ED-4DB2-BD59-A6C34878D82A}">
                    <a16:rowId xmlns:a16="http://schemas.microsoft.com/office/drawing/2014/main" val="591072457"/>
                  </a:ext>
                </a:extLst>
              </a:tr>
              <a:tr h="300903">
                <a:tc>
                  <a:txBody>
                    <a:bodyPr/>
                    <a:lstStyle/>
                    <a:p>
                      <a:r>
                        <a:rPr lang="en-US">
                          <a:latin typeface="Montserrat" panose="00000500000000000000" pitchFamily="50" charset="0"/>
                        </a:rPr>
                        <a:t>Lake</a:t>
                      </a:r>
                    </a:p>
                  </a:txBody>
                  <a:tcPr anchor="ctr"/>
                </a:tc>
                <a:tc>
                  <a:txBody>
                    <a:bodyPr/>
                    <a:lstStyle/>
                    <a:p>
                      <a:pPr marL="0" algn="ctr" defTabSz="914400" rtl="0" eaLnBrk="1" fontAlgn="b" latinLnBrk="0" hangingPunct="1">
                        <a:buNone/>
                      </a:pPr>
                      <a:r>
                        <a:rPr lang="en-US" sz="1800" kern="1200">
                          <a:solidFill>
                            <a:schemeClr val="dk1"/>
                          </a:solidFill>
                          <a:latin typeface="Montserrat" panose="00000500000000000000" pitchFamily="50" charset="0"/>
                          <a:ea typeface="+mn-ea"/>
                          <a:cs typeface="+mn-cs"/>
                        </a:rPr>
                        <a:t> 5.3</a:t>
                      </a:r>
                    </a:p>
                  </a:txBody>
                  <a:tcPr marL="9525" marR="9525" marT="9525" marB="0" anchor="b"/>
                </a:tc>
                <a:extLst>
                  <a:ext uri="{0D108BD9-81ED-4DB2-BD59-A6C34878D82A}">
                    <a16:rowId xmlns:a16="http://schemas.microsoft.com/office/drawing/2014/main" val="529430151"/>
                  </a:ext>
                </a:extLst>
              </a:tr>
            </a:tbl>
          </a:graphicData>
        </a:graphic>
      </p:graphicFrame>
      <p:graphicFrame>
        <p:nvGraphicFramePr>
          <p:cNvPr id="4" name="Table 3">
            <a:extLst>
              <a:ext uri="{FF2B5EF4-FFF2-40B4-BE49-F238E27FC236}">
                <a16:creationId xmlns:a16="http://schemas.microsoft.com/office/drawing/2014/main" id="{3A3595E7-2310-54DA-6879-404000F81EA6}"/>
              </a:ext>
            </a:extLst>
          </p:cNvPr>
          <p:cNvGraphicFramePr>
            <a:graphicFrameLocks noGrp="1"/>
          </p:cNvGraphicFramePr>
          <p:nvPr/>
        </p:nvGraphicFramePr>
        <p:xfrm>
          <a:off x="6172270" y="3777577"/>
          <a:ext cx="5181600" cy="2468880"/>
        </p:xfrm>
        <a:graphic>
          <a:graphicData uri="http://schemas.openxmlformats.org/drawingml/2006/table">
            <a:tbl>
              <a:tblPr firstRow="1" bandRow="1">
                <a:tableStyleId>{5C22544A-7EE6-4342-B048-85BDC9FD1C3A}</a:tableStyleId>
              </a:tblPr>
              <a:tblGrid>
                <a:gridCol w="2214097">
                  <a:extLst>
                    <a:ext uri="{9D8B030D-6E8A-4147-A177-3AD203B41FA5}">
                      <a16:colId xmlns:a16="http://schemas.microsoft.com/office/drawing/2014/main" val="419939522"/>
                    </a:ext>
                  </a:extLst>
                </a:gridCol>
                <a:gridCol w="2967503">
                  <a:extLst>
                    <a:ext uri="{9D8B030D-6E8A-4147-A177-3AD203B41FA5}">
                      <a16:colId xmlns:a16="http://schemas.microsoft.com/office/drawing/2014/main" val="3947304627"/>
                    </a:ext>
                  </a:extLst>
                </a:gridCol>
              </a:tblGrid>
              <a:tr h="526581">
                <a:tc>
                  <a:txBody>
                    <a:bodyPr/>
                    <a:lstStyle/>
                    <a:p>
                      <a:r>
                        <a:rPr lang="en-US" b="1">
                          <a:solidFill>
                            <a:schemeClr val="bg1"/>
                          </a:solidFill>
                          <a:latin typeface="Montserrat" panose="00000500000000000000" pitchFamily="50" charset="0"/>
                        </a:rPr>
                        <a:t>County</a:t>
                      </a:r>
                    </a:p>
                  </a:txBody>
                  <a:tcPr anchor="ctr">
                    <a:solidFill>
                      <a:schemeClr val="bg1"/>
                    </a:solidFill>
                  </a:tcPr>
                </a:tc>
                <a:tc>
                  <a:txBody>
                    <a:bodyPr/>
                    <a:lstStyle/>
                    <a:p>
                      <a:r>
                        <a:rPr lang="en-US" b="1">
                          <a:solidFill>
                            <a:schemeClr val="bg1"/>
                          </a:solidFill>
                          <a:latin typeface="Montserrat" panose="00000500000000000000" pitchFamily="50" charset="0"/>
                        </a:rPr>
                        <a:t>2020-2024 </a:t>
                      </a:r>
                      <a:br>
                        <a:rPr lang="en-US" b="1">
                          <a:solidFill>
                            <a:schemeClr val="bg1"/>
                          </a:solidFill>
                          <a:latin typeface="Montserrat" panose="00000500000000000000" pitchFamily="50" charset="0"/>
                        </a:rPr>
                      </a:br>
                      <a:r>
                        <a:rPr lang="en-US" b="1">
                          <a:solidFill>
                            <a:schemeClr val="bg1"/>
                          </a:solidFill>
                          <a:latin typeface="Montserrat" panose="00000500000000000000" pitchFamily="50" charset="0"/>
                        </a:rPr>
                        <a:t>Golf Cart Crashes</a:t>
                      </a:r>
                    </a:p>
                  </a:txBody>
                  <a:tcPr anchor="ctr">
                    <a:solidFill>
                      <a:schemeClr val="bg1"/>
                    </a:solidFill>
                  </a:tcPr>
                </a:tc>
                <a:extLst>
                  <a:ext uri="{0D108BD9-81ED-4DB2-BD59-A6C34878D82A}">
                    <a16:rowId xmlns:a16="http://schemas.microsoft.com/office/drawing/2014/main" val="3806082915"/>
                  </a:ext>
                </a:extLst>
              </a:tr>
              <a:tr h="300903">
                <a:tc>
                  <a:txBody>
                    <a:bodyPr/>
                    <a:lstStyle/>
                    <a:p>
                      <a:r>
                        <a:rPr lang="en-US">
                          <a:latin typeface="Montserrat" panose="00000500000000000000" pitchFamily="50" charset="0"/>
                        </a:rPr>
                        <a:t>Sumter</a:t>
                      </a:r>
                    </a:p>
                  </a:txBody>
                  <a:tcPr anchor="ctr"/>
                </a:tc>
                <a:tc>
                  <a:txBody>
                    <a:bodyPr/>
                    <a:lstStyle/>
                    <a:p>
                      <a:pPr algn="ctr"/>
                      <a:r>
                        <a:rPr lang="en-US">
                          <a:latin typeface="Montserrat" panose="00000500000000000000" pitchFamily="50" charset="0"/>
                        </a:rPr>
                        <a:t>68.8</a:t>
                      </a:r>
                    </a:p>
                  </a:txBody>
                  <a:tcPr anchor="ctr"/>
                </a:tc>
                <a:extLst>
                  <a:ext uri="{0D108BD9-81ED-4DB2-BD59-A6C34878D82A}">
                    <a16:rowId xmlns:a16="http://schemas.microsoft.com/office/drawing/2014/main" val="2968072494"/>
                  </a:ext>
                </a:extLst>
              </a:tr>
              <a:tr h="300903">
                <a:tc>
                  <a:txBody>
                    <a:bodyPr/>
                    <a:lstStyle/>
                    <a:p>
                      <a:r>
                        <a:rPr lang="en-US">
                          <a:latin typeface="Montserrat" panose="00000500000000000000" pitchFamily="50" charset="0"/>
                        </a:rPr>
                        <a:t>Monroe</a:t>
                      </a:r>
                    </a:p>
                  </a:txBody>
                  <a:tcPr anchor="ctr"/>
                </a:tc>
                <a:tc>
                  <a:txBody>
                    <a:bodyPr/>
                    <a:lstStyle/>
                    <a:p>
                      <a:pPr algn="ctr"/>
                      <a:r>
                        <a:rPr lang="en-US">
                          <a:latin typeface="Montserrat" panose="00000500000000000000" pitchFamily="50" charset="0"/>
                        </a:rPr>
                        <a:t>14.6</a:t>
                      </a:r>
                    </a:p>
                  </a:txBody>
                  <a:tcPr anchor="ctr"/>
                </a:tc>
                <a:extLst>
                  <a:ext uri="{0D108BD9-81ED-4DB2-BD59-A6C34878D82A}">
                    <a16:rowId xmlns:a16="http://schemas.microsoft.com/office/drawing/2014/main" val="2384957570"/>
                  </a:ext>
                </a:extLst>
              </a:tr>
              <a:tr h="3009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atin typeface="Montserrat" panose="00000500000000000000" pitchFamily="50" charset="0"/>
                        </a:rPr>
                        <a:t>Lake</a:t>
                      </a:r>
                    </a:p>
                  </a:txBody>
                  <a:tcPr anchor="ctr"/>
                </a:tc>
                <a:tc>
                  <a:txBody>
                    <a:bodyPr/>
                    <a:lstStyle/>
                    <a:p>
                      <a:pPr algn="ctr"/>
                      <a:r>
                        <a:rPr lang="en-US">
                          <a:latin typeface="Montserrat" panose="00000500000000000000" pitchFamily="50" charset="0"/>
                        </a:rPr>
                        <a:t>13.1</a:t>
                      </a:r>
                    </a:p>
                  </a:txBody>
                  <a:tcPr anchor="ctr"/>
                </a:tc>
                <a:extLst>
                  <a:ext uri="{0D108BD9-81ED-4DB2-BD59-A6C34878D82A}">
                    <a16:rowId xmlns:a16="http://schemas.microsoft.com/office/drawing/2014/main" val="2965203941"/>
                  </a:ext>
                </a:extLst>
              </a:tr>
              <a:tr h="300903">
                <a:tc>
                  <a:txBody>
                    <a:bodyPr/>
                    <a:lstStyle/>
                    <a:p>
                      <a:r>
                        <a:rPr lang="en-US">
                          <a:latin typeface="Montserrat" panose="00000500000000000000" pitchFamily="50" charset="0"/>
                        </a:rPr>
                        <a:t>Lafayette</a:t>
                      </a:r>
                    </a:p>
                  </a:txBody>
                  <a:tcPr anchor="ctr"/>
                </a:tc>
                <a:tc>
                  <a:txBody>
                    <a:bodyPr/>
                    <a:lstStyle/>
                    <a:p>
                      <a:pPr algn="ctr"/>
                      <a:r>
                        <a:rPr lang="en-US">
                          <a:latin typeface="Montserrat" panose="00000500000000000000" pitchFamily="50" charset="0"/>
                        </a:rPr>
                        <a:t>7.7</a:t>
                      </a:r>
                    </a:p>
                  </a:txBody>
                  <a:tcPr anchor="ctr"/>
                </a:tc>
                <a:extLst>
                  <a:ext uri="{0D108BD9-81ED-4DB2-BD59-A6C34878D82A}">
                    <a16:rowId xmlns:a16="http://schemas.microsoft.com/office/drawing/2014/main" val="2448274552"/>
                  </a:ext>
                </a:extLst>
              </a:tr>
              <a:tr h="300903">
                <a:tc>
                  <a:txBody>
                    <a:bodyPr/>
                    <a:lstStyle/>
                    <a:p>
                      <a:r>
                        <a:rPr lang="en-US">
                          <a:latin typeface="Montserrat" panose="00000500000000000000" pitchFamily="50" charset="0"/>
                        </a:rPr>
                        <a:t>Franklin</a:t>
                      </a:r>
                    </a:p>
                  </a:txBody>
                  <a:tcPr anchor="ctr"/>
                </a:tc>
                <a:tc>
                  <a:txBody>
                    <a:bodyPr/>
                    <a:lstStyle/>
                    <a:p>
                      <a:pPr algn="ctr"/>
                      <a:r>
                        <a:rPr lang="en-US">
                          <a:latin typeface="Montserrat" panose="00000500000000000000" pitchFamily="50" charset="0"/>
                        </a:rPr>
                        <a:t>6.2</a:t>
                      </a:r>
                    </a:p>
                  </a:txBody>
                  <a:tcPr anchor="ctr"/>
                </a:tc>
                <a:extLst>
                  <a:ext uri="{0D108BD9-81ED-4DB2-BD59-A6C34878D82A}">
                    <a16:rowId xmlns:a16="http://schemas.microsoft.com/office/drawing/2014/main" val="1856491807"/>
                  </a:ext>
                </a:extLst>
              </a:tr>
            </a:tbl>
          </a:graphicData>
        </a:graphic>
      </p:graphicFrame>
      <p:graphicFrame>
        <p:nvGraphicFramePr>
          <p:cNvPr id="2" name="Table 1">
            <a:extLst>
              <a:ext uri="{FF2B5EF4-FFF2-40B4-BE49-F238E27FC236}">
                <a16:creationId xmlns:a16="http://schemas.microsoft.com/office/drawing/2014/main" id="{D0762D72-E0E5-9EB0-44A3-3C3358E56BCF}"/>
              </a:ext>
            </a:extLst>
          </p:cNvPr>
          <p:cNvGraphicFramePr>
            <a:graphicFrameLocks noGrp="1"/>
          </p:cNvGraphicFramePr>
          <p:nvPr/>
        </p:nvGraphicFramePr>
        <p:xfrm>
          <a:off x="838270" y="1396991"/>
          <a:ext cx="5181600" cy="2865120"/>
        </p:xfrm>
        <a:graphic>
          <a:graphicData uri="http://schemas.openxmlformats.org/drawingml/2006/table">
            <a:tbl>
              <a:tblPr firstRow="1" bandRow="1">
                <a:tableStyleId>{F5AB1C69-6EDB-4FF4-983F-18BD219EF322}</a:tableStyleId>
              </a:tblPr>
              <a:tblGrid>
                <a:gridCol w="2214097">
                  <a:extLst>
                    <a:ext uri="{9D8B030D-6E8A-4147-A177-3AD203B41FA5}">
                      <a16:colId xmlns:a16="http://schemas.microsoft.com/office/drawing/2014/main" val="3303511317"/>
                    </a:ext>
                  </a:extLst>
                </a:gridCol>
                <a:gridCol w="2967503">
                  <a:extLst>
                    <a:ext uri="{9D8B030D-6E8A-4147-A177-3AD203B41FA5}">
                      <a16:colId xmlns:a16="http://schemas.microsoft.com/office/drawing/2014/main" val="2553332604"/>
                    </a:ext>
                  </a:extLst>
                </a:gridCol>
              </a:tblGrid>
              <a:tr h="325979">
                <a:tc gridSpan="2">
                  <a:txBody>
                    <a:bodyPr/>
                    <a:lstStyle/>
                    <a:p>
                      <a:pPr algn="ctr"/>
                      <a:r>
                        <a:rPr lang="en-US" sz="2000">
                          <a:latin typeface="Montserrat" panose="00000500000000000000" pitchFamily="50" charset="0"/>
                        </a:rPr>
                        <a:t>All Ages</a:t>
                      </a:r>
                    </a:p>
                  </a:txBody>
                  <a:tcPr anchor="ctr">
                    <a:solidFill>
                      <a:schemeClr val="accent3">
                        <a:lumMod val="75000"/>
                      </a:schemeClr>
                    </a:solidFill>
                  </a:tcPr>
                </a:tc>
                <a:tc hMerge="1">
                  <a:txBody>
                    <a:bodyPr/>
                    <a:lstStyle/>
                    <a:p>
                      <a:endParaRPr lang="en-US"/>
                    </a:p>
                  </a:txBody>
                  <a:tcPr/>
                </a:tc>
                <a:extLst>
                  <a:ext uri="{0D108BD9-81ED-4DB2-BD59-A6C34878D82A}">
                    <a16:rowId xmlns:a16="http://schemas.microsoft.com/office/drawing/2014/main" val="3353255399"/>
                  </a:ext>
                </a:extLst>
              </a:tr>
              <a:tr h="526581">
                <a:tc>
                  <a:txBody>
                    <a:bodyPr/>
                    <a:lstStyle/>
                    <a:p>
                      <a:pPr algn="ctr"/>
                      <a:r>
                        <a:rPr lang="en-US" b="1">
                          <a:solidFill>
                            <a:schemeClr val="bg1"/>
                          </a:solidFill>
                          <a:latin typeface="Montserrat" panose="00000500000000000000" pitchFamily="50" charset="0"/>
                        </a:rPr>
                        <a:t>County</a:t>
                      </a:r>
                    </a:p>
                  </a:txBody>
                  <a:tcPr anchor="ctr">
                    <a:gradFill flip="none" rotWithShape="1">
                      <a:gsLst>
                        <a:gs pos="0">
                          <a:schemeClr val="accent3">
                            <a:shade val="30000"/>
                            <a:satMod val="115000"/>
                          </a:schemeClr>
                        </a:gs>
                        <a:gs pos="50000">
                          <a:schemeClr val="accent3">
                            <a:shade val="67500"/>
                            <a:satMod val="115000"/>
                          </a:schemeClr>
                        </a:gs>
                        <a:gs pos="100000">
                          <a:schemeClr val="accent3">
                            <a:shade val="100000"/>
                            <a:satMod val="115000"/>
                          </a:schemeClr>
                        </a:gs>
                      </a:gsLst>
                      <a:lin ang="16200000" scaled="1"/>
                      <a:tileRect/>
                    </a:gradFill>
                  </a:tcPr>
                </a:tc>
                <a:tc>
                  <a:txBody>
                    <a:bodyPr/>
                    <a:lstStyle/>
                    <a:p>
                      <a:pPr algn="ctr"/>
                      <a:r>
                        <a:rPr lang="en-US" b="1">
                          <a:solidFill>
                            <a:schemeClr val="bg1"/>
                          </a:solidFill>
                          <a:latin typeface="Montserrat" panose="00000500000000000000" pitchFamily="50" charset="0"/>
                        </a:rPr>
                        <a:t>2020-2024 </a:t>
                      </a:r>
                      <a:br>
                        <a:rPr lang="en-US" b="1">
                          <a:solidFill>
                            <a:schemeClr val="bg1"/>
                          </a:solidFill>
                          <a:latin typeface="Montserrat" panose="00000500000000000000" pitchFamily="50" charset="0"/>
                        </a:rPr>
                      </a:br>
                      <a:r>
                        <a:rPr lang="en-US" b="1">
                          <a:solidFill>
                            <a:schemeClr val="bg1"/>
                          </a:solidFill>
                          <a:latin typeface="Montserrat" panose="00000500000000000000" pitchFamily="50" charset="0"/>
                        </a:rPr>
                        <a:t>Golf Cart Crashes</a:t>
                      </a:r>
                    </a:p>
                  </a:txBody>
                  <a:tcPr anchor="ctr">
                    <a:gradFill flip="none" rotWithShape="1">
                      <a:gsLst>
                        <a:gs pos="0">
                          <a:schemeClr val="accent3">
                            <a:shade val="30000"/>
                            <a:satMod val="115000"/>
                          </a:schemeClr>
                        </a:gs>
                        <a:gs pos="50000">
                          <a:schemeClr val="accent3">
                            <a:shade val="67500"/>
                            <a:satMod val="115000"/>
                          </a:schemeClr>
                        </a:gs>
                        <a:gs pos="100000">
                          <a:schemeClr val="accent3">
                            <a:shade val="100000"/>
                            <a:satMod val="115000"/>
                          </a:schemeClr>
                        </a:gs>
                      </a:gsLst>
                      <a:lin ang="16200000" scaled="1"/>
                      <a:tileRect/>
                    </a:gradFill>
                  </a:tcPr>
                </a:tc>
                <a:extLst>
                  <a:ext uri="{0D108BD9-81ED-4DB2-BD59-A6C34878D82A}">
                    <a16:rowId xmlns:a16="http://schemas.microsoft.com/office/drawing/2014/main" val="2324980351"/>
                  </a:ext>
                </a:extLst>
              </a:tr>
              <a:tr h="300903">
                <a:tc>
                  <a:txBody>
                    <a:bodyPr/>
                    <a:lstStyle/>
                    <a:p>
                      <a:r>
                        <a:rPr lang="en-US">
                          <a:latin typeface="Montserrat" panose="00000500000000000000" pitchFamily="50" charset="0"/>
                        </a:rPr>
                        <a:t>Sumter</a:t>
                      </a:r>
                    </a:p>
                  </a:txBody>
                  <a:tcPr anchor="ctr"/>
                </a:tc>
                <a:tc>
                  <a:txBody>
                    <a:bodyPr/>
                    <a:lstStyle/>
                    <a:p>
                      <a:pPr algn="ctr"/>
                      <a:r>
                        <a:rPr lang="en-US">
                          <a:latin typeface="Montserrat" panose="00000500000000000000" pitchFamily="50" charset="0"/>
                        </a:rPr>
                        <a:t>685</a:t>
                      </a:r>
                    </a:p>
                  </a:txBody>
                  <a:tcPr anchor="ctr"/>
                </a:tc>
                <a:extLst>
                  <a:ext uri="{0D108BD9-81ED-4DB2-BD59-A6C34878D82A}">
                    <a16:rowId xmlns:a16="http://schemas.microsoft.com/office/drawing/2014/main" val="2749105813"/>
                  </a:ext>
                </a:extLst>
              </a:tr>
              <a:tr h="300903">
                <a:tc>
                  <a:txBody>
                    <a:bodyPr/>
                    <a:lstStyle/>
                    <a:p>
                      <a:r>
                        <a:rPr lang="en-US">
                          <a:latin typeface="Montserrat" panose="00000500000000000000" pitchFamily="50" charset="0"/>
                        </a:rPr>
                        <a:t>Broward</a:t>
                      </a:r>
                    </a:p>
                  </a:txBody>
                  <a:tcPr anchor="ctr"/>
                </a:tc>
                <a:tc>
                  <a:txBody>
                    <a:bodyPr/>
                    <a:lstStyle/>
                    <a:p>
                      <a:pPr algn="ctr"/>
                      <a:r>
                        <a:rPr lang="en-US">
                          <a:latin typeface="Montserrat" panose="00000500000000000000" pitchFamily="50" charset="0"/>
                        </a:rPr>
                        <a:t>226</a:t>
                      </a:r>
                    </a:p>
                  </a:txBody>
                  <a:tcPr anchor="ctr"/>
                </a:tc>
                <a:extLst>
                  <a:ext uri="{0D108BD9-81ED-4DB2-BD59-A6C34878D82A}">
                    <a16:rowId xmlns:a16="http://schemas.microsoft.com/office/drawing/2014/main" val="3324050010"/>
                  </a:ext>
                </a:extLst>
              </a:tr>
              <a:tr h="300903">
                <a:tc>
                  <a:txBody>
                    <a:bodyPr/>
                    <a:lstStyle/>
                    <a:p>
                      <a:r>
                        <a:rPr lang="en-US">
                          <a:latin typeface="Montserrat" panose="00000500000000000000" pitchFamily="50" charset="0"/>
                        </a:rPr>
                        <a:t>Palm Beach</a:t>
                      </a:r>
                    </a:p>
                  </a:txBody>
                  <a:tcPr anchor="ctr"/>
                </a:tc>
                <a:tc>
                  <a:txBody>
                    <a:bodyPr/>
                    <a:lstStyle/>
                    <a:p>
                      <a:pPr algn="ctr"/>
                      <a:r>
                        <a:rPr lang="en-US">
                          <a:latin typeface="Montserrat" panose="00000500000000000000" pitchFamily="50" charset="0"/>
                        </a:rPr>
                        <a:t>190</a:t>
                      </a:r>
                    </a:p>
                  </a:txBody>
                  <a:tcPr anchor="ctr"/>
                </a:tc>
                <a:extLst>
                  <a:ext uri="{0D108BD9-81ED-4DB2-BD59-A6C34878D82A}">
                    <a16:rowId xmlns:a16="http://schemas.microsoft.com/office/drawing/2014/main" val="3689548135"/>
                  </a:ext>
                </a:extLst>
              </a:tr>
              <a:tr h="300903">
                <a:tc>
                  <a:txBody>
                    <a:bodyPr/>
                    <a:lstStyle/>
                    <a:p>
                      <a:r>
                        <a:rPr lang="en-US">
                          <a:latin typeface="Montserrat" panose="00000500000000000000" pitchFamily="50" charset="0"/>
                        </a:rPr>
                        <a:t>Lake</a:t>
                      </a:r>
                    </a:p>
                  </a:txBody>
                  <a:tcPr anchor="ctr"/>
                </a:tc>
                <a:tc>
                  <a:txBody>
                    <a:bodyPr/>
                    <a:lstStyle/>
                    <a:p>
                      <a:pPr algn="ctr"/>
                      <a:r>
                        <a:rPr lang="en-US">
                          <a:latin typeface="Montserrat" panose="00000500000000000000" pitchFamily="50" charset="0"/>
                        </a:rPr>
                        <a:t>184</a:t>
                      </a:r>
                    </a:p>
                  </a:txBody>
                  <a:tcPr anchor="ctr"/>
                </a:tc>
                <a:extLst>
                  <a:ext uri="{0D108BD9-81ED-4DB2-BD59-A6C34878D82A}">
                    <a16:rowId xmlns:a16="http://schemas.microsoft.com/office/drawing/2014/main" val="591072457"/>
                  </a:ext>
                </a:extLst>
              </a:tr>
              <a:tr h="300903">
                <a:tc>
                  <a:txBody>
                    <a:bodyPr/>
                    <a:lstStyle/>
                    <a:p>
                      <a:r>
                        <a:rPr lang="en-US">
                          <a:latin typeface="Montserrat" panose="00000500000000000000" pitchFamily="50" charset="0"/>
                        </a:rPr>
                        <a:t>Miami-Dade</a:t>
                      </a:r>
                    </a:p>
                  </a:txBody>
                  <a:tcPr anchor="ctr"/>
                </a:tc>
                <a:tc>
                  <a:txBody>
                    <a:bodyPr/>
                    <a:lstStyle/>
                    <a:p>
                      <a:pPr algn="ctr"/>
                      <a:r>
                        <a:rPr lang="en-US">
                          <a:latin typeface="Montserrat" panose="00000500000000000000" pitchFamily="50" charset="0"/>
                        </a:rPr>
                        <a:t>170</a:t>
                      </a:r>
                    </a:p>
                  </a:txBody>
                  <a:tcPr anchor="ctr"/>
                </a:tc>
                <a:extLst>
                  <a:ext uri="{0D108BD9-81ED-4DB2-BD59-A6C34878D82A}">
                    <a16:rowId xmlns:a16="http://schemas.microsoft.com/office/drawing/2014/main" val="529430151"/>
                  </a:ext>
                </a:extLst>
              </a:tr>
            </a:tbl>
          </a:graphicData>
        </a:graphic>
      </p:graphicFrame>
      <p:graphicFrame>
        <p:nvGraphicFramePr>
          <p:cNvPr id="5" name="Table 4">
            <a:extLst>
              <a:ext uri="{FF2B5EF4-FFF2-40B4-BE49-F238E27FC236}">
                <a16:creationId xmlns:a16="http://schemas.microsoft.com/office/drawing/2014/main" id="{5B8CF2A9-EF69-05FC-60E5-491C6B422FD7}"/>
              </a:ext>
            </a:extLst>
          </p:cNvPr>
          <p:cNvGraphicFramePr>
            <a:graphicFrameLocks noGrp="1"/>
          </p:cNvGraphicFramePr>
          <p:nvPr/>
        </p:nvGraphicFramePr>
        <p:xfrm>
          <a:off x="6172270" y="1394469"/>
          <a:ext cx="5181600" cy="2865120"/>
        </p:xfrm>
        <a:graphic>
          <a:graphicData uri="http://schemas.openxmlformats.org/drawingml/2006/table">
            <a:tbl>
              <a:tblPr firstRow="1" bandRow="1">
                <a:tableStyleId>{5C22544A-7EE6-4342-B048-85BDC9FD1C3A}</a:tableStyleId>
              </a:tblPr>
              <a:tblGrid>
                <a:gridCol w="2214097">
                  <a:extLst>
                    <a:ext uri="{9D8B030D-6E8A-4147-A177-3AD203B41FA5}">
                      <a16:colId xmlns:a16="http://schemas.microsoft.com/office/drawing/2014/main" val="3303511317"/>
                    </a:ext>
                  </a:extLst>
                </a:gridCol>
                <a:gridCol w="2967503">
                  <a:extLst>
                    <a:ext uri="{9D8B030D-6E8A-4147-A177-3AD203B41FA5}">
                      <a16:colId xmlns:a16="http://schemas.microsoft.com/office/drawing/2014/main" val="2553332604"/>
                    </a:ext>
                  </a:extLst>
                </a:gridCol>
              </a:tblGrid>
              <a:tr h="325979">
                <a:tc gridSpan="2">
                  <a:txBody>
                    <a:bodyPr/>
                    <a:lstStyle/>
                    <a:p>
                      <a:pPr lvl="0" algn="ctr">
                        <a:buNone/>
                      </a:pPr>
                      <a:r>
                        <a:rPr lang="en-US" sz="2000">
                          <a:latin typeface="Montserrat"/>
                        </a:rPr>
                        <a:t>65+</a:t>
                      </a:r>
                      <a:endParaRPr lang="en-US" sz="2000">
                        <a:latin typeface="Montserrat" panose="00000500000000000000" pitchFamily="50" charset="0"/>
                      </a:endParaRPr>
                    </a:p>
                  </a:txBody>
                  <a:tcPr anchor="ctr">
                    <a:solidFill>
                      <a:schemeClr val="accent1">
                        <a:lumMod val="75000"/>
                      </a:schemeClr>
                    </a:solidFill>
                  </a:tcPr>
                </a:tc>
                <a:tc hMerge="1">
                  <a:txBody>
                    <a:bodyPr/>
                    <a:lstStyle/>
                    <a:p>
                      <a:endParaRPr lang="en-US"/>
                    </a:p>
                  </a:txBody>
                  <a:tcPr/>
                </a:tc>
                <a:extLst>
                  <a:ext uri="{0D108BD9-81ED-4DB2-BD59-A6C34878D82A}">
                    <a16:rowId xmlns:a16="http://schemas.microsoft.com/office/drawing/2014/main" val="3353255399"/>
                  </a:ext>
                </a:extLst>
              </a:tr>
              <a:tr h="526581">
                <a:tc>
                  <a:txBody>
                    <a:bodyPr/>
                    <a:lstStyle/>
                    <a:p>
                      <a:pPr algn="ctr"/>
                      <a:r>
                        <a:rPr lang="en-US" b="1">
                          <a:solidFill>
                            <a:schemeClr val="bg1"/>
                          </a:solidFill>
                          <a:latin typeface="Montserrat" panose="00000500000000000000" pitchFamily="50" charset="0"/>
                        </a:rPr>
                        <a:t>County</a:t>
                      </a:r>
                    </a:p>
                  </a:txBody>
                  <a:tcPr anchor="ctr">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tcPr>
                </a:tc>
                <a:tc>
                  <a:txBody>
                    <a:bodyPr/>
                    <a:lstStyle/>
                    <a:p>
                      <a:pPr algn="ctr"/>
                      <a:r>
                        <a:rPr lang="en-US" b="1">
                          <a:solidFill>
                            <a:schemeClr val="bg1"/>
                          </a:solidFill>
                          <a:latin typeface="Montserrat"/>
                        </a:rPr>
                        <a:t>2020-2024 </a:t>
                      </a:r>
                      <a:br>
                        <a:rPr lang="en-US" b="1">
                          <a:solidFill>
                            <a:srgbClr val="FFFFFF"/>
                          </a:solidFill>
                          <a:latin typeface="Montserrat"/>
                        </a:rPr>
                      </a:br>
                      <a:r>
                        <a:rPr lang="en-US" b="1">
                          <a:solidFill>
                            <a:schemeClr val="bg1"/>
                          </a:solidFill>
                          <a:latin typeface="Montserrat"/>
                        </a:rPr>
                        <a:t>Golf Cart Crashes</a:t>
                      </a:r>
                    </a:p>
                  </a:txBody>
                  <a:tcPr anchor="ctr">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tcPr>
                </a:tc>
                <a:extLst>
                  <a:ext uri="{0D108BD9-81ED-4DB2-BD59-A6C34878D82A}">
                    <a16:rowId xmlns:a16="http://schemas.microsoft.com/office/drawing/2014/main" val="2324980351"/>
                  </a:ext>
                </a:extLst>
              </a:tr>
              <a:tr h="300903">
                <a:tc>
                  <a:txBody>
                    <a:bodyPr/>
                    <a:lstStyle/>
                    <a:p>
                      <a:r>
                        <a:rPr lang="en-US">
                          <a:latin typeface="Montserrat" panose="00000500000000000000" pitchFamily="50" charset="0"/>
                        </a:rPr>
                        <a:t>Sumter</a:t>
                      </a:r>
                    </a:p>
                  </a:txBody>
                  <a:tcPr anchor="ctr"/>
                </a:tc>
                <a:tc>
                  <a:txBody>
                    <a:bodyPr/>
                    <a:lstStyle/>
                    <a:p>
                      <a:pPr algn="ctr"/>
                      <a:r>
                        <a:rPr lang="en-US">
                          <a:latin typeface="Montserrat" panose="00000500000000000000" pitchFamily="50" charset="0"/>
                        </a:rPr>
                        <a:t>562</a:t>
                      </a:r>
                    </a:p>
                  </a:txBody>
                  <a:tcPr anchor="ctr"/>
                </a:tc>
                <a:extLst>
                  <a:ext uri="{0D108BD9-81ED-4DB2-BD59-A6C34878D82A}">
                    <a16:rowId xmlns:a16="http://schemas.microsoft.com/office/drawing/2014/main" val="2749105813"/>
                  </a:ext>
                </a:extLst>
              </a:tr>
              <a:tr h="300903">
                <a:tc>
                  <a:txBody>
                    <a:bodyPr/>
                    <a:lstStyle/>
                    <a:p>
                      <a:r>
                        <a:rPr lang="en-US">
                          <a:latin typeface="Montserrat" panose="00000500000000000000" pitchFamily="50" charset="0"/>
                        </a:rPr>
                        <a:t>Lake</a:t>
                      </a:r>
                    </a:p>
                  </a:txBody>
                  <a:tcPr anchor="ctr"/>
                </a:tc>
                <a:tc>
                  <a:txBody>
                    <a:bodyPr/>
                    <a:lstStyle/>
                    <a:p>
                      <a:pPr algn="ctr"/>
                      <a:r>
                        <a:rPr lang="en-US">
                          <a:latin typeface="Montserrat" panose="00000500000000000000" pitchFamily="50" charset="0"/>
                        </a:rPr>
                        <a:t>136</a:t>
                      </a:r>
                    </a:p>
                  </a:txBody>
                  <a:tcPr anchor="ctr"/>
                </a:tc>
                <a:extLst>
                  <a:ext uri="{0D108BD9-81ED-4DB2-BD59-A6C34878D82A}">
                    <a16:rowId xmlns:a16="http://schemas.microsoft.com/office/drawing/2014/main" val="3324050010"/>
                  </a:ext>
                </a:extLst>
              </a:tr>
              <a:tr h="300903">
                <a:tc>
                  <a:txBody>
                    <a:bodyPr/>
                    <a:lstStyle/>
                    <a:p>
                      <a:r>
                        <a:rPr lang="en-US">
                          <a:latin typeface="Montserrat" panose="00000500000000000000" pitchFamily="50" charset="0"/>
                        </a:rPr>
                        <a:t>Palm Beach</a:t>
                      </a:r>
                    </a:p>
                  </a:txBody>
                  <a:tcPr anchor="ctr"/>
                </a:tc>
                <a:tc>
                  <a:txBody>
                    <a:bodyPr/>
                    <a:lstStyle/>
                    <a:p>
                      <a:pPr algn="ctr"/>
                      <a:r>
                        <a:rPr lang="en-US">
                          <a:latin typeface="Montserrat" panose="00000500000000000000" pitchFamily="50" charset="0"/>
                        </a:rPr>
                        <a:t>51</a:t>
                      </a:r>
                    </a:p>
                  </a:txBody>
                  <a:tcPr anchor="ctr"/>
                </a:tc>
                <a:extLst>
                  <a:ext uri="{0D108BD9-81ED-4DB2-BD59-A6C34878D82A}">
                    <a16:rowId xmlns:a16="http://schemas.microsoft.com/office/drawing/2014/main" val="3689548135"/>
                  </a:ext>
                </a:extLst>
              </a:tr>
              <a:tr h="300903">
                <a:tc>
                  <a:txBody>
                    <a:bodyPr/>
                    <a:lstStyle/>
                    <a:p>
                      <a:r>
                        <a:rPr lang="en-US">
                          <a:latin typeface="Montserrat" panose="00000500000000000000" pitchFamily="50" charset="0"/>
                        </a:rPr>
                        <a:t>Marion</a:t>
                      </a:r>
                    </a:p>
                  </a:txBody>
                  <a:tcPr anchor="ctr"/>
                </a:tc>
                <a:tc>
                  <a:txBody>
                    <a:bodyPr/>
                    <a:lstStyle/>
                    <a:p>
                      <a:pPr algn="ctr"/>
                      <a:r>
                        <a:rPr lang="en-US">
                          <a:latin typeface="Montserrat" panose="00000500000000000000" pitchFamily="50" charset="0"/>
                        </a:rPr>
                        <a:t>51</a:t>
                      </a:r>
                    </a:p>
                  </a:txBody>
                  <a:tcPr anchor="ctr"/>
                </a:tc>
                <a:extLst>
                  <a:ext uri="{0D108BD9-81ED-4DB2-BD59-A6C34878D82A}">
                    <a16:rowId xmlns:a16="http://schemas.microsoft.com/office/drawing/2014/main" val="591072457"/>
                  </a:ext>
                </a:extLst>
              </a:tr>
              <a:tr h="300903">
                <a:tc>
                  <a:txBody>
                    <a:bodyPr/>
                    <a:lstStyle/>
                    <a:p>
                      <a:r>
                        <a:rPr lang="en-US">
                          <a:latin typeface="Montserrat" panose="00000500000000000000" pitchFamily="50" charset="0"/>
                        </a:rPr>
                        <a:t>Hillsborough</a:t>
                      </a:r>
                    </a:p>
                  </a:txBody>
                  <a:tcPr anchor="ctr"/>
                </a:tc>
                <a:tc>
                  <a:txBody>
                    <a:bodyPr/>
                    <a:lstStyle/>
                    <a:p>
                      <a:pPr algn="ctr"/>
                      <a:r>
                        <a:rPr lang="en-US">
                          <a:latin typeface="Montserrat" panose="00000500000000000000" pitchFamily="50" charset="0"/>
                        </a:rPr>
                        <a:t>50</a:t>
                      </a:r>
                    </a:p>
                  </a:txBody>
                  <a:tcPr anchor="ctr"/>
                </a:tc>
                <a:extLst>
                  <a:ext uri="{0D108BD9-81ED-4DB2-BD59-A6C34878D82A}">
                    <a16:rowId xmlns:a16="http://schemas.microsoft.com/office/drawing/2014/main" val="529430151"/>
                  </a:ext>
                </a:extLst>
              </a:tr>
            </a:tbl>
          </a:graphicData>
        </a:graphic>
      </p:graphicFrame>
      <p:sp>
        <p:nvSpPr>
          <p:cNvPr id="7" name="Title 6">
            <a:extLst>
              <a:ext uri="{FF2B5EF4-FFF2-40B4-BE49-F238E27FC236}">
                <a16:creationId xmlns:a16="http://schemas.microsoft.com/office/drawing/2014/main" id="{EEC13222-4914-E268-03BE-5684A8CCCB43}"/>
              </a:ext>
            </a:extLst>
          </p:cNvPr>
          <p:cNvSpPr>
            <a:spLocks noGrp="1"/>
          </p:cNvSpPr>
          <p:nvPr>
            <p:ph type="title"/>
          </p:nvPr>
        </p:nvSpPr>
        <p:spPr/>
        <p:txBody>
          <a:bodyPr/>
          <a:lstStyle/>
          <a:p>
            <a:r>
              <a:rPr lang="en-US"/>
              <a:t>Top Counties for Golf Cart Crashes</a:t>
            </a:r>
          </a:p>
        </p:txBody>
      </p:sp>
      <p:sp>
        <p:nvSpPr>
          <p:cNvPr id="3" name="TextBox 2">
            <a:extLst>
              <a:ext uri="{FF2B5EF4-FFF2-40B4-BE49-F238E27FC236}">
                <a16:creationId xmlns:a16="http://schemas.microsoft.com/office/drawing/2014/main" id="{C8F354BD-86FA-F4CD-306A-B43C4F368EF7}"/>
              </a:ext>
            </a:extLst>
          </p:cNvPr>
          <p:cNvSpPr txBox="1"/>
          <p:nvPr/>
        </p:nvSpPr>
        <p:spPr>
          <a:xfrm>
            <a:off x="838200" y="6469618"/>
            <a:ext cx="518160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Montserrat" panose="00000500000000000000" pitchFamily="50" charset="0"/>
                <a:ea typeface="+mn-ea"/>
                <a:cs typeface="+mn-cs"/>
              </a:rPr>
              <a:t>Source</a:t>
            </a:r>
            <a:r>
              <a:rPr kumimoji="0" lang="en-US" sz="1400" b="0" i="0" u="none" strike="noStrike" kern="1200" cap="none" spc="0" normalizeH="0" baseline="0" noProof="0">
                <a:ln>
                  <a:noFill/>
                </a:ln>
                <a:solidFill>
                  <a:prstClr val="white"/>
                </a:solidFill>
                <a:effectLst/>
                <a:uLnTx/>
                <a:uFillTx/>
                <a:latin typeface="Montserrat" panose="00000500000000000000" pitchFamily="50" charset="0"/>
                <a:ea typeface="+mn-ea"/>
                <a:cs typeface="+mn-cs"/>
              </a:rPr>
              <a:t>: Signal Four Analytics, FLHSMV</a:t>
            </a:r>
            <a:endParaRPr kumimoji="0" lang="en-US" sz="14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8" name="Rectangle 7">
            <a:extLst>
              <a:ext uri="{FF2B5EF4-FFF2-40B4-BE49-F238E27FC236}">
                <a16:creationId xmlns:a16="http://schemas.microsoft.com/office/drawing/2014/main" id="{DD0A523B-491C-64AC-60A6-C1172BD4CD53}"/>
              </a:ext>
            </a:extLst>
          </p:cNvPr>
          <p:cNvSpPr/>
          <p:nvPr/>
        </p:nvSpPr>
        <p:spPr>
          <a:xfrm>
            <a:off x="368999" y="2453489"/>
            <a:ext cx="316871" cy="1808622"/>
          </a:xfrm>
          <a:prstGeom prst="rect">
            <a:avLst/>
          </a:prstGeom>
          <a:solidFill>
            <a:srgbClr val="0E3267"/>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rial" panose="020B0604020202020204"/>
                <a:ea typeface="+mn-ea"/>
                <a:cs typeface="+mn-cs"/>
              </a:rPr>
              <a:t>Total</a:t>
            </a:r>
          </a:p>
        </p:txBody>
      </p:sp>
      <p:sp>
        <p:nvSpPr>
          <p:cNvPr id="9" name="Rectangle 8">
            <a:extLst>
              <a:ext uri="{FF2B5EF4-FFF2-40B4-BE49-F238E27FC236}">
                <a16:creationId xmlns:a16="http://schemas.microsoft.com/office/drawing/2014/main" id="{86220613-AA0F-2039-D349-5994F64E32DE}"/>
              </a:ext>
            </a:extLst>
          </p:cNvPr>
          <p:cNvSpPr/>
          <p:nvPr/>
        </p:nvSpPr>
        <p:spPr>
          <a:xfrm>
            <a:off x="368999" y="4449710"/>
            <a:ext cx="316871" cy="1808622"/>
          </a:xfrm>
          <a:prstGeom prst="rect">
            <a:avLst/>
          </a:prstGeom>
          <a:solidFill>
            <a:srgbClr val="0E3267"/>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rial" panose="020B0604020202020204"/>
                <a:ea typeface="+mn-ea"/>
                <a:cs typeface="+mn-cs"/>
              </a:rPr>
              <a:t>Rate (Lic. </a:t>
            </a:r>
            <a:r>
              <a:rPr kumimoji="0" lang="en-US" sz="1800" b="0" i="0" u="none" strike="noStrike" kern="1200" cap="none" spc="0" normalizeH="0" baseline="0" noProof="0" err="1">
                <a:ln>
                  <a:noFill/>
                </a:ln>
                <a:solidFill>
                  <a:prstClr val="white"/>
                </a:solidFill>
                <a:effectLst/>
                <a:uLnTx/>
                <a:uFillTx/>
                <a:latin typeface="Arial" panose="020B0604020202020204"/>
                <a:ea typeface="+mn-ea"/>
                <a:cs typeface="+mn-cs"/>
              </a:rPr>
              <a:t>Driv</a:t>
            </a:r>
            <a:r>
              <a:rPr kumimoji="0" lang="en-US" sz="1800" b="0" i="0" u="none" strike="noStrike" kern="1200" cap="none" spc="0" normalizeH="0" baseline="0" noProof="0">
                <a:ln>
                  <a:noFill/>
                </a:ln>
                <a:solidFill>
                  <a:prstClr val="white"/>
                </a:solidFill>
                <a:effectLst/>
                <a:uLnTx/>
                <a:uFillTx/>
                <a:latin typeface="Arial" panose="020B0604020202020204"/>
                <a:ea typeface="+mn-ea"/>
                <a:cs typeface="+mn-cs"/>
              </a:rPr>
              <a:t>.)</a:t>
            </a:r>
          </a:p>
        </p:txBody>
      </p:sp>
      <p:pic>
        <p:nvPicPr>
          <p:cNvPr id="11" name="Picture 10">
            <a:extLst>
              <a:ext uri="{FF2B5EF4-FFF2-40B4-BE49-F238E27FC236}">
                <a16:creationId xmlns:a16="http://schemas.microsoft.com/office/drawing/2014/main" id="{A67B9ED7-D97E-1B85-7DBF-7AD931EF93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08598" y="76201"/>
            <a:ext cx="1663362" cy="1656805"/>
          </a:xfrm>
          <a:prstGeom prst="rect">
            <a:avLst/>
          </a:prstGeom>
        </p:spPr>
      </p:pic>
      <p:sp>
        <p:nvSpPr>
          <p:cNvPr id="10" name="Rectangle 9">
            <a:extLst>
              <a:ext uri="{FF2B5EF4-FFF2-40B4-BE49-F238E27FC236}">
                <a16:creationId xmlns:a16="http://schemas.microsoft.com/office/drawing/2014/main" id="{8B2555CA-F12A-5155-C8D0-CD79CE929ADA}"/>
              </a:ext>
            </a:extLst>
          </p:cNvPr>
          <p:cNvSpPr/>
          <p:nvPr/>
        </p:nvSpPr>
        <p:spPr>
          <a:xfrm>
            <a:off x="720436" y="3111335"/>
            <a:ext cx="10751128" cy="478706"/>
          </a:xfrm>
          <a:prstGeom prst="rect">
            <a:avLst/>
          </a:prstGeom>
          <a:noFill/>
          <a:ln w="3810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1B0C8"/>
              </a:solidFill>
              <a:effectLst/>
              <a:uLnTx/>
              <a:uFillTx/>
              <a:latin typeface="Arial" panose="020B0604020202020204"/>
              <a:ea typeface="+mn-ea"/>
              <a:cs typeface="+mn-cs"/>
            </a:endParaRPr>
          </a:p>
        </p:txBody>
      </p:sp>
    </p:spTree>
    <p:extLst>
      <p:ext uri="{BB962C8B-B14F-4D97-AF65-F5344CB8AC3E}">
        <p14:creationId xmlns:p14="http://schemas.microsoft.com/office/powerpoint/2010/main" val="20294819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879FA-0EAB-D5E3-AD28-47C90E898084}"/>
              </a:ext>
            </a:extLst>
          </p:cNvPr>
          <p:cNvSpPr>
            <a:spLocks noGrp="1"/>
          </p:cNvSpPr>
          <p:nvPr>
            <p:ph type="title"/>
          </p:nvPr>
        </p:nvSpPr>
        <p:spPr/>
        <p:txBody>
          <a:bodyPr/>
          <a:lstStyle/>
          <a:p>
            <a:r>
              <a:rPr lang="en-US"/>
              <a:t>Golf Carts &amp; Low-Speed Vehicles</a:t>
            </a:r>
          </a:p>
        </p:txBody>
      </p:sp>
      <p:pic>
        <p:nvPicPr>
          <p:cNvPr id="17" name="Picture 16">
            <a:extLst>
              <a:ext uri="{FF2B5EF4-FFF2-40B4-BE49-F238E27FC236}">
                <a16:creationId xmlns:a16="http://schemas.microsoft.com/office/drawing/2014/main" id="{8D9E3707-F7FE-CEE3-D9A6-6F5AC3C8175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37555" y="2317451"/>
            <a:ext cx="3520440" cy="3520440"/>
          </a:xfrm>
          <a:prstGeom prst="rect">
            <a:avLst/>
          </a:prstGeom>
          <a:effectLst>
            <a:outerShdw blurRad="63500" sx="102000" sy="102000" algn="ctr" rotWithShape="0">
              <a:prstClr val="black">
                <a:alpha val="40000"/>
              </a:prstClr>
            </a:outerShdw>
          </a:effectLst>
        </p:spPr>
      </p:pic>
      <p:pic>
        <p:nvPicPr>
          <p:cNvPr id="19" name="Picture 18">
            <a:extLst>
              <a:ext uri="{FF2B5EF4-FFF2-40B4-BE49-F238E27FC236}">
                <a16:creationId xmlns:a16="http://schemas.microsoft.com/office/drawing/2014/main" id="{1D8358D3-078D-B968-19B7-384C752CC6B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4337184" y="2317451"/>
            <a:ext cx="3520440" cy="3520440"/>
          </a:xfrm>
          <a:prstGeom prst="rect">
            <a:avLst/>
          </a:prstGeom>
          <a:effectLst>
            <a:outerShdw blurRad="63500" sx="102000" sy="102000" algn="ctr" rotWithShape="0">
              <a:prstClr val="black">
                <a:alpha val="40000"/>
              </a:prstClr>
            </a:outerShdw>
          </a:effectLst>
        </p:spPr>
      </p:pic>
      <p:pic>
        <p:nvPicPr>
          <p:cNvPr id="21" name="Picture 20">
            <a:extLst>
              <a:ext uri="{FF2B5EF4-FFF2-40B4-BE49-F238E27FC236}">
                <a16:creationId xmlns:a16="http://schemas.microsoft.com/office/drawing/2014/main" id="{BE700840-062A-6F0E-9FC5-0329EAA4C44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8342556" y="2323195"/>
            <a:ext cx="3520440" cy="3520440"/>
          </a:xfrm>
          <a:prstGeom prst="rect">
            <a:avLst/>
          </a:prstGeom>
          <a:effectLst>
            <a:outerShdw blurRad="63500" sx="102000" sy="102000" algn="ctr" rotWithShape="0">
              <a:prstClr val="black">
                <a:alpha val="40000"/>
              </a:prstClr>
            </a:outerShdw>
          </a:effectLst>
        </p:spPr>
      </p:pic>
      <p:sp>
        <p:nvSpPr>
          <p:cNvPr id="23" name="TextBox 22">
            <a:extLst>
              <a:ext uri="{FF2B5EF4-FFF2-40B4-BE49-F238E27FC236}">
                <a16:creationId xmlns:a16="http://schemas.microsoft.com/office/drawing/2014/main" id="{4901B702-513F-F492-C926-8DB0E0E9A943}"/>
              </a:ext>
            </a:extLst>
          </p:cNvPr>
          <p:cNvSpPr txBox="1"/>
          <p:nvPr/>
        </p:nvSpPr>
        <p:spPr>
          <a:xfrm>
            <a:off x="337555" y="1456112"/>
            <a:ext cx="6098146" cy="590931"/>
          </a:xfrm>
          <a:prstGeom prst="rect">
            <a:avLst/>
          </a:prstGeom>
        </p:spPr>
        <p:txBody>
          <a:bodyPr vert="horz" lIns="91440" tIns="45720" rIns="91440" bIns="45720" rtlCol="0" anchor="ctr">
            <a:noAutofit/>
          </a:bodyPr>
          <a:lstStyle>
            <a:lvl1pPr>
              <a:lnSpc>
                <a:spcPct val="90000"/>
              </a:lnSpc>
              <a:spcBef>
                <a:spcPct val="0"/>
              </a:spcBef>
              <a:buNone/>
              <a:defRPr sz="3600" b="1">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srgbClr val="18355E"/>
                </a:solidFill>
                <a:effectLst/>
                <a:uLnTx/>
                <a:uFillTx/>
                <a:latin typeface="Montserrat" panose="00000500000000000000" pitchFamily="50" charset="0"/>
                <a:ea typeface="+mj-ea"/>
                <a:cs typeface="+mj-cs"/>
              </a:rPr>
              <a:t>Equipment</a:t>
            </a:r>
          </a:p>
        </p:txBody>
      </p:sp>
    </p:spTree>
    <p:extLst>
      <p:ext uri="{BB962C8B-B14F-4D97-AF65-F5344CB8AC3E}">
        <p14:creationId xmlns:p14="http://schemas.microsoft.com/office/powerpoint/2010/main" val="2180674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567DB-1B44-A0D2-FC2D-9FE1A4CC83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F6F4D9-FDA8-A21F-F2F0-CAA97AA2627B}"/>
              </a:ext>
            </a:extLst>
          </p:cNvPr>
          <p:cNvSpPr>
            <a:spLocks noGrp="1"/>
          </p:cNvSpPr>
          <p:nvPr>
            <p:ph type="title"/>
          </p:nvPr>
        </p:nvSpPr>
        <p:spPr/>
        <p:txBody>
          <a:bodyPr/>
          <a:lstStyle/>
          <a:p>
            <a:r>
              <a:rPr lang="en-US"/>
              <a:t>Golf Carts &amp; Low-Speed Vehicles</a:t>
            </a:r>
          </a:p>
        </p:txBody>
      </p:sp>
      <p:pic>
        <p:nvPicPr>
          <p:cNvPr id="7" name="Picture 6">
            <a:extLst>
              <a:ext uri="{FF2B5EF4-FFF2-40B4-BE49-F238E27FC236}">
                <a16:creationId xmlns:a16="http://schemas.microsoft.com/office/drawing/2014/main" id="{24D829DC-4E06-72F3-0849-2C279972691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596227" y="1862923"/>
            <a:ext cx="4114800" cy="4114800"/>
          </a:xfrm>
          <a:prstGeom prst="rect">
            <a:avLst/>
          </a:prstGeom>
          <a:effectLst>
            <a:outerShdw blurRad="63500" sx="102000" sy="102000" algn="ctr" rotWithShape="0">
              <a:prstClr val="black">
                <a:alpha val="40000"/>
              </a:prstClr>
            </a:outerShdw>
          </a:effectLst>
        </p:spPr>
      </p:pic>
      <p:sp>
        <p:nvSpPr>
          <p:cNvPr id="8" name="TextBox 7">
            <a:extLst>
              <a:ext uri="{FF2B5EF4-FFF2-40B4-BE49-F238E27FC236}">
                <a16:creationId xmlns:a16="http://schemas.microsoft.com/office/drawing/2014/main" id="{AB8C7F94-F3B4-5683-B100-3970A40E37E0}"/>
              </a:ext>
            </a:extLst>
          </p:cNvPr>
          <p:cNvSpPr txBox="1"/>
          <p:nvPr/>
        </p:nvSpPr>
        <p:spPr>
          <a:xfrm>
            <a:off x="337555" y="1456112"/>
            <a:ext cx="4865510" cy="1185705"/>
          </a:xfrm>
          <a:prstGeom prst="rect">
            <a:avLst/>
          </a:prstGeom>
        </p:spPr>
        <p:txBody>
          <a:bodyPr vert="horz" lIns="91440" tIns="45720" rIns="91440" bIns="45720" rtlCol="0" anchor="ctr">
            <a:noAutofit/>
          </a:bodyPr>
          <a:lstStyle>
            <a:lvl1pPr>
              <a:lnSpc>
                <a:spcPct val="90000"/>
              </a:lnSpc>
              <a:spcBef>
                <a:spcPct val="0"/>
              </a:spcBef>
              <a:buNone/>
              <a:defRPr sz="3600" b="1">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srgbClr val="18355E"/>
                </a:solidFill>
                <a:effectLst/>
                <a:uLnTx/>
                <a:uFillTx/>
                <a:latin typeface="Montserrat" panose="00000500000000000000" pitchFamily="50" charset="0"/>
                <a:ea typeface="+mj-ea"/>
                <a:cs typeface="+mj-cs"/>
              </a:rPr>
              <a:t>Licensing &amp; Registration</a:t>
            </a:r>
          </a:p>
        </p:txBody>
      </p:sp>
    </p:spTree>
    <p:extLst>
      <p:ext uri="{BB962C8B-B14F-4D97-AF65-F5344CB8AC3E}">
        <p14:creationId xmlns:p14="http://schemas.microsoft.com/office/powerpoint/2010/main" val="40112535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8921F-0047-1316-D16D-B6E1530A2DFF}"/>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D879124-5786-8239-BC11-4A01222743B4}"/>
              </a:ext>
            </a:extLst>
          </p:cNvPr>
          <p:cNvSpPr txBox="1">
            <a:spLocks/>
          </p:cNvSpPr>
          <p:nvPr/>
        </p:nvSpPr>
        <p:spPr>
          <a:xfrm>
            <a:off x="838200"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panose="00000500000000000000" pitchFamily="50" charset="0"/>
                <a:ea typeface="+mj-ea"/>
                <a:cs typeface="+mj-cs"/>
              </a:rPr>
              <a:t>Golf Carts &amp; Low-Speed Vehicles</a:t>
            </a:r>
          </a:p>
        </p:txBody>
      </p:sp>
      <p:sp>
        <p:nvSpPr>
          <p:cNvPr id="8" name="TextBox 7">
            <a:extLst>
              <a:ext uri="{FF2B5EF4-FFF2-40B4-BE49-F238E27FC236}">
                <a16:creationId xmlns:a16="http://schemas.microsoft.com/office/drawing/2014/main" id="{43DE184E-2699-92CD-D9A8-ACB112E49D68}"/>
              </a:ext>
            </a:extLst>
          </p:cNvPr>
          <p:cNvSpPr txBox="1"/>
          <p:nvPr/>
        </p:nvSpPr>
        <p:spPr>
          <a:xfrm>
            <a:off x="337555" y="1456112"/>
            <a:ext cx="2753375" cy="1185705"/>
          </a:xfrm>
          <a:prstGeom prst="rect">
            <a:avLst/>
          </a:prstGeom>
        </p:spPr>
        <p:txBody>
          <a:bodyPr vert="horz" lIns="91440" tIns="45720" rIns="91440" bIns="45720" rtlCol="0" anchor="ctr">
            <a:noAutofit/>
          </a:bodyPr>
          <a:lstStyle>
            <a:lvl1pPr>
              <a:lnSpc>
                <a:spcPct val="90000"/>
              </a:lnSpc>
              <a:spcBef>
                <a:spcPct val="0"/>
              </a:spcBef>
              <a:buNone/>
              <a:defRPr sz="3600" b="1">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srgbClr val="18355E"/>
                </a:solidFill>
                <a:effectLst/>
                <a:uLnTx/>
                <a:uFillTx/>
                <a:latin typeface="Montserrat" panose="00000500000000000000" pitchFamily="50" charset="0"/>
                <a:ea typeface="+mj-ea"/>
                <a:cs typeface="+mj-cs"/>
              </a:rPr>
              <a:t>Where to Operate</a:t>
            </a:r>
          </a:p>
        </p:txBody>
      </p:sp>
      <p:pic>
        <p:nvPicPr>
          <p:cNvPr id="11" name="Picture 10">
            <a:extLst>
              <a:ext uri="{FF2B5EF4-FFF2-40B4-BE49-F238E27FC236}">
                <a16:creationId xmlns:a16="http://schemas.microsoft.com/office/drawing/2014/main" id="{340A0912-2E04-83A6-5633-9A28E5C21A6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518168" y="1822816"/>
            <a:ext cx="4114800" cy="4114800"/>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CF0A05A9-729D-DEE7-CE8A-44481A758A6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094306" y="1822809"/>
            <a:ext cx="4114800" cy="411480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857622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87483-5F2B-3143-5AE7-BF0666A1572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0E2A3D1E-00A1-D33E-D06B-283AA87727E8}"/>
              </a:ext>
            </a:extLst>
          </p:cNvPr>
          <p:cNvSpPr txBox="1">
            <a:spLocks/>
          </p:cNvSpPr>
          <p:nvPr/>
        </p:nvSpPr>
        <p:spPr>
          <a:xfrm>
            <a:off x="838200"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panose="00000500000000000000" pitchFamily="50" charset="0"/>
                <a:ea typeface="+mj-ea"/>
                <a:cs typeface="+mj-cs"/>
              </a:rPr>
              <a:t>Golf Carts &amp; Low-Speed Vehicles</a:t>
            </a:r>
          </a:p>
        </p:txBody>
      </p:sp>
      <p:sp>
        <p:nvSpPr>
          <p:cNvPr id="8" name="TextBox 7">
            <a:extLst>
              <a:ext uri="{FF2B5EF4-FFF2-40B4-BE49-F238E27FC236}">
                <a16:creationId xmlns:a16="http://schemas.microsoft.com/office/drawing/2014/main" id="{BBDC8F79-3377-C2E4-81D8-DE5B7F5E9E32}"/>
              </a:ext>
            </a:extLst>
          </p:cNvPr>
          <p:cNvSpPr txBox="1"/>
          <p:nvPr/>
        </p:nvSpPr>
        <p:spPr>
          <a:xfrm>
            <a:off x="337555" y="1456112"/>
            <a:ext cx="2753375" cy="1185705"/>
          </a:xfrm>
          <a:prstGeom prst="rect">
            <a:avLst/>
          </a:prstGeom>
        </p:spPr>
        <p:txBody>
          <a:bodyPr vert="horz" lIns="91440" tIns="45720" rIns="91440" bIns="45720" rtlCol="0" anchor="ctr">
            <a:noAutofit/>
          </a:bodyPr>
          <a:lstStyle>
            <a:lvl1pPr>
              <a:lnSpc>
                <a:spcPct val="90000"/>
              </a:lnSpc>
              <a:spcBef>
                <a:spcPct val="0"/>
              </a:spcBef>
              <a:buNone/>
              <a:defRPr sz="3600" b="1">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srgbClr val="18355E"/>
                </a:solidFill>
                <a:effectLst/>
                <a:uLnTx/>
                <a:uFillTx/>
                <a:latin typeface="Montserrat" panose="00000500000000000000" pitchFamily="50" charset="0"/>
                <a:ea typeface="+mj-ea"/>
                <a:cs typeface="+mj-cs"/>
              </a:rPr>
              <a:t>Safety Tips</a:t>
            </a:r>
          </a:p>
        </p:txBody>
      </p:sp>
      <p:pic>
        <p:nvPicPr>
          <p:cNvPr id="11" name="Picture 10">
            <a:extLst>
              <a:ext uri="{FF2B5EF4-FFF2-40B4-BE49-F238E27FC236}">
                <a16:creationId xmlns:a16="http://schemas.microsoft.com/office/drawing/2014/main" id="{1920F403-65B8-7B6C-DC48-294ADE700CF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678011" y="1925133"/>
            <a:ext cx="4114800" cy="4114800"/>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2A73EA9D-F32F-E18D-6D51-CF128BC49EC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7091701" y="1914968"/>
            <a:ext cx="4114800" cy="411480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7530330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FED56-1035-AABD-9E9B-F4C68808A808}"/>
              </a:ext>
            </a:extLst>
          </p:cNvPr>
          <p:cNvSpPr>
            <a:spLocks noGrp="1"/>
          </p:cNvSpPr>
          <p:nvPr>
            <p:ph type="title"/>
          </p:nvPr>
        </p:nvSpPr>
        <p:spPr>
          <a:xfrm>
            <a:off x="418254" y="0"/>
            <a:ext cx="10515600" cy="1185705"/>
          </a:xfrm>
        </p:spPr>
        <p:txBody>
          <a:bodyPr/>
          <a:lstStyle/>
          <a:p>
            <a:r>
              <a:rPr lang="en-US"/>
              <a:t>Program Offerings</a:t>
            </a:r>
          </a:p>
        </p:txBody>
      </p:sp>
      <p:pic>
        <p:nvPicPr>
          <p:cNvPr id="4" name="Content Placeholder 3">
            <a:extLst>
              <a:ext uri="{FF2B5EF4-FFF2-40B4-BE49-F238E27FC236}">
                <a16:creationId xmlns:a16="http://schemas.microsoft.com/office/drawing/2014/main" id="{7265E146-DCAD-9B3B-A16B-DBDDA2752DE2}"/>
              </a:ext>
            </a:extLst>
          </p:cNvPr>
          <p:cNvPicPr>
            <a:picLocks noGrp="1" noChangeAspect="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55901" t="12915" r="2174" b="53521"/>
          <a:stretch>
            <a:fillRect/>
          </a:stretch>
        </p:blipFill>
        <p:spPr>
          <a:xfrm>
            <a:off x="2759710" y="915740"/>
            <a:ext cx="5443764" cy="5639936"/>
          </a:xfrm>
          <a:prstGeom prst="rect">
            <a:avLst/>
          </a:prstGeom>
        </p:spPr>
      </p:pic>
      <p:pic>
        <p:nvPicPr>
          <p:cNvPr id="3" name="Picture 2">
            <a:extLst>
              <a:ext uri="{FF2B5EF4-FFF2-40B4-BE49-F238E27FC236}">
                <a16:creationId xmlns:a16="http://schemas.microsoft.com/office/drawing/2014/main" id="{43AEA34A-1AFC-34AA-79C4-03B8E32D7B59}"/>
              </a:ext>
            </a:extLst>
          </p:cNvPr>
          <p:cNvPicPr>
            <a:picLocks noChangeAspect="1"/>
          </p:cNvPicPr>
          <p:nvPr/>
        </p:nvPicPr>
        <p:blipFill>
          <a:blip r:embed="rId4"/>
          <a:stretch>
            <a:fillRect/>
          </a:stretch>
        </p:blipFill>
        <p:spPr>
          <a:xfrm>
            <a:off x="202592" y="1369426"/>
            <a:ext cx="2743929" cy="2152707"/>
          </a:xfrm>
          <a:prstGeom prst="round2DiagRect">
            <a:avLst/>
          </a:prstGeom>
          <a:effectLst>
            <a:outerShdw blurRad="63500" sx="102000" sy="102000" algn="ctr" rotWithShape="0">
              <a:prstClr val="black">
                <a:alpha val="40000"/>
              </a:prstClr>
            </a:outerShdw>
          </a:effectLst>
        </p:spPr>
      </p:pic>
      <p:pic>
        <p:nvPicPr>
          <p:cNvPr id="5" name="Picture 4">
            <a:extLst>
              <a:ext uri="{FF2B5EF4-FFF2-40B4-BE49-F238E27FC236}">
                <a16:creationId xmlns:a16="http://schemas.microsoft.com/office/drawing/2014/main" id="{CB7A3D06-66E2-5F5A-C279-71D6DB888FAE}"/>
              </a:ext>
            </a:extLst>
          </p:cNvPr>
          <p:cNvPicPr>
            <a:picLocks noChangeAspect="1"/>
          </p:cNvPicPr>
          <p:nvPr/>
        </p:nvPicPr>
        <p:blipFill>
          <a:blip r:embed="rId5"/>
          <a:stretch>
            <a:fillRect/>
          </a:stretch>
        </p:blipFill>
        <p:spPr>
          <a:xfrm rot="5400000">
            <a:off x="219890" y="4075292"/>
            <a:ext cx="2709332" cy="2030164"/>
          </a:xfrm>
          <a:prstGeom prst="round2DiagRect">
            <a:avLst/>
          </a:prstGeom>
          <a:effectLst>
            <a:outerShdw blurRad="63500" sx="102000" sy="102000" algn="ctr" rotWithShape="0">
              <a:prstClr val="black">
                <a:alpha val="40000"/>
              </a:prstClr>
            </a:outerShdw>
          </a:effectLst>
        </p:spPr>
      </p:pic>
      <p:pic>
        <p:nvPicPr>
          <p:cNvPr id="6" name="Picture 5" descr="A group of women standing next to a car&#10;&#10;Description automatically generated">
            <a:extLst>
              <a:ext uri="{FF2B5EF4-FFF2-40B4-BE49-F238E27FC236}">
                <a16:creationId xmlns:a16="http://schemas.microsoft.com/office/drawing/2014/main" id="{F142DD7C-FF30-571B-6DB4-358979B5A31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5556" b="5556"/>
          <a:stretch/>
        </p:blipFill>
        <p:spPr>
          <a:xfrm>
            <a:off x="8480213" y="1718897"/>
            <a:ext cx="3237849" cy="2158566"/>
          </a:xfrm>
          <a:prstGeom prst="round2DiagRect">
            <a:avLst/>
          </a:prstGeom>
          <a:effectLst>
            <a:outerShdw blurRad="63500" sx="102000" sy="102000" algn="ctr" rotWithShape="0">
              <a:prstClr val="black">
                <a:alpha val="40000"/>
              </a:prstClr>
            </a:outerShdw>
          </a:effectLst>
        </p:spPr>
      </p:pic>
      <p:pic>
        <p:nvPicPr>
          <p:cNvPr id="7" name="Picture 6" descr="A picture containing calendar&#10;&#10;AI-generated content may be incorrect.">
            <a:extLst>
              <a:ext uri="{FF2B5EF4-FFF2-40B4-BE49-F238E27FC236}">
                <a16:creationId xmlns:a16="http://schemas.microsoft.com/office/drawing/2014/main" id="{91FCBF11-B456-AB65-3D49-B523B358245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480213" y="4066258"/>
            <a:ext cx="3053624" cy="2290217"/>
          </a:xfrm>
          <a:prstGeom prst="round2DiagRect">
            <a:avLst>
              <a:gd name="adj1" fmla="val 16667"/>
              <a:gd name="adj2" fmla="val 0"/>
            </a:avLst>
          </a:prstGeom>
          <a:ln w="88900" cap="sq">
            <a:no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273445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a:extLst>
              <a:ext uri="{FF2B5EF4-FFF2-40B4-BE49-F238E27FC236}">
                <a16:creationId xmlns:a16="http://schemas.microsoft.com/office/drawing/2014/main" id="{72C80CB6-BFB9-4514-3115-0F5A0E0B15B1}"/>
              </a:ext>
            </a:extLst>
          </p:cNvPr>
          <p:cNvSpPr txBox="1">
            <a:spLocks/>
          </p:cNvSpPr>
          <p:nvPr/>
        </p:nvSpPr>
        <p:spPr>
          <a:xfrm>
            <a:off x="910048" y="2462454"/>
            <a:ext cx="4874758" cy="3723624"/>
          </a:xfrm>
          <a:prstGeom prst="rect">
            <a:avLst/>
          </a:prstGeom>
        </p:spPr>
        <p:txBody>
          <a:bodyPr vert="horz" lIns="91440" tIns="45720" rIns="91440" bIns="45720" rtlCol="0" anchor="t">
            <a:normAutofit/>
          </a:bodyPr>
          <a:lstStyle>
            <a:lvl1pPr marL="461963" indent="-461963" algn="l" defTabSz="914400" rtl="0" eaLnBrk="1" latinLnBrk="0" hangingPunct="1">
              <a:lnSpc>
                <a:spcPct val="90000"/>
              </a:lnSpc>
              <a:spcBef>
                <a:spcPts val="1000"/>
              </a:spcBef>
              <a:buClr>
                <a:schemeClr val="accent1"/>
              </a:buClr>
              <a:buSzPct val="60000"/>
              <a:buFont typeface="Arial" panose="020B0604020202020204" pitchFamily="34" charset="0"/>
              <a:buChar char="»"/>
              <a:defRPr sz="2800" kern="1200">
                <a:solidFill>
                  <a:schemeClr val="tx1"/>
                </a:solidFill>
                <a:latin typeface="+mn-lt"/>
                <a:ea typeface="+mn-ea"/>
                <a:cs typeface="+mn-cs"/>
              </a:defRPr>
            </a:lvl1pPr>
            <a:lvl2pPr marL="914400"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2400" kern="1200">
                <a:solidFill>
                  <a:schemeClr val="tx1"/>
                </a:solidFill>
                <a:latin typeface="+mn-lt"/>
                <a:ea typeface="+mn-ea"/>
                <a:cs typeface="+mn-cs"/>
              </a:defRPr>
            </a:lvl2pPr>
            <a:lvl3pPr marL="1376363"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2000" kern="1200">
                <a:solidFill>
                  <a:schemeClr val="tx1"/>
                </a:solidFill>
                <a:latin typeface="+mn-lt"/>
                <a:ea typeface="+mn-ea"/>
                <a:cs typeface="+mn-cs"/>
              </a:defRPr>
            </a:lvl3pPr>
            <a:lvl4pPr marL="1828800"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1800" kern="1200">
                <a:solidFill>
                  <a:schemeClr val="tx1"/>
                </a:solidFill>
                <a:latin typeface="+mn-lt"/>
                <a:ea typeface="+mn-ea"/>
                <a:cs typeface="+mn-cs"/>
              </a:defRPr>
            </a:lvl4pPr>
            <a:lvl5pPr marL="2290763"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61645" marR="0" lvl="0" indent="-461645" algn="l" defTabSz="914400" rtl="0" eaLnBrk="1" fontAlgn="auto" latinLnBrk="0" hangingPunct="1">
              <a:lnSpc>
                <a:spcPct val="100000"/>
              </a:lnSpc>
              <a:spcBef>
                <a:spcPts val="1000"/>
              </a:spcBef>
              <a:spcAft>
                <a:spcPts val="1200"/>
              </a:spcAft>
              <a:buClr>
                <a:srgbClr val="31B0C8"/>
              </a:buClr>
              <a:buSzPct val="100000"/>
              <a:buFont typeface="Arial" panose="020B0604020202020204" pitchFamily="34" charset="0"/>
              <a:buChar char="»"/>
              <a:tabLst/>
              <a:defRPr/>
            </a:pPr>
            <a:endParaRPr kumimoji="0" lang="en-US" sz="2800" b="0" i="0" u="none" strike="noStrike" kern="1200" cap="none" spc="0" normalizeH="0" baseline="0" noProof="0">
              <a:ln>
                <a:noFill/>
              </a:ln>
              <a:solidFill>
                <a:prstClr val="black"/>
              </a:solidFill>
              <a:effectLst/>
              <a:uLnTx/>
              <a:uFillTx/>
              <a:latin typeface="Arial" panose="020B0604020202020204"/>
              <a:ea typeface="+mn-ea"/>
              <a:cs typeface="Arial"/>
            </a:endParaRPr>
          </a:p>
        </p:txBody>
      </p:sp>
      <p:pic>
        <p:nvPicPr>
          <p:cNvPr id="10" name="Picture 9">
            <a:extLst>
              <a:ext uri="{FF2B5EF4-FFF2-40B4-BE49-F238E27FC236}">
                <a16:creationId xmlns:a16="http://schemas.microsoft.com/office/drawing/2014/main" id="{A0D7C141-FEF9-5629-3A3D-481C46F7646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341087" y="4625630"/>
            <a:ext cx="1731913" cy="1731913"/>
          </a:xfrm>
          <a:prstGeom prst="rect">
            <a:avLst/>
          </a:prstGeom>
        </p:spPr>
      </p:pic>
      <p:pic>
        <p:nvPicPr>
          <p:cNvPr id="11" name="Picture 2" descr="A brochure with text and images&#10;&#10;Description automatically generated">
            <a:extLst>
              <a:ext uri="{FF2B5EF4-FFF2-40B4-BE49-F238E27FC236}">
                <a16:creationId xmlns:a16="http://schemas.microsoft.com/office/drawing/2014/main" id="{10638380-6F71-AFF3-1C93-AAB231CBF59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01009" y="4458762"/>
            <a:ext cx="2413297" cy="2243499"/>
          </a:xfrm>
          <a:prstGeom prst="rect">
            <a:avLst/>
          </a:prstGeom>
          <a:noFill/>
          <a:effectLst>
            <a:outerShdw blurRad="63500" sx="102000" sy="102000" algn="ctr" rotWithShape="0">
              <a:prstClr val="black">
                <a:alpha val="40000"/>
              </a:prstClr>
            </a:outerShdw>
          </a:effectLst>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648C248B-2FD7-AA89-9368-91D51C8A24F3}"/>
              </a:ext>
            </a:extLst>
          </p:cNvPr>
          <p:cNvSpPr txBox="1"/>
          <p:nvPr/>
        </p:nvSpPr>
        <p:spPr>
          <a:xfrm>
            <a:off x="2922487" y="6469819"/>
            <a:ext cx="6097162" cy="400110"/>
          </a:xfrm>
          <a:prstGeom prst="rect">
            <a:avLst/>
          </a:prstGeom>
          <a:noFill/>
        </p:spPr>
        <p:txBody>
          <a:bodyPr wrap="square" lIns="91440" tIns="45720" rIns="91440" bIns="45720" rtlCol="0" anchor="t">
            <a:spAutoFit/>
          </a:bodyPr>
          <a:lstStyle>
            <a:defPPr>
              <a:defRPr lang="en-US"/>
            </a:defPPr>
            <a:lvl1pPr>
              <a:defRPr sz="1600">
                <a:solidFill>
                  <a:schemeClr val="bg1"/>
                </a:solidFill>
                <a:latin typeface="Montserra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Montserrat"/>
                <a:ea typeface="+mn-ea"/>
                <a:cs typeface="+mn-cs"/>
              </a:rPr>
              <a:t>fdot.info/resourcecenter</a:t>
            </a:r>
          </a:p>
        </p:txBody>
      </p:sp>
      <p:pic>
        <p:nvPicPr>
          <p:cNvPr id="5" name="Picture 4">
            <a:extLst>
              <a:ext uri="{FF2B5EF4-FFF2-40B4-BE49-F238E27FC236}">
                <a16:creationId xmlns:a16="http://schemas.microsoft.com/office/drawing/2014/main" id="{CFCC1311-E156-6F97-49AB-C19D92C966AE}"/>
              </a:ext>
            </a:extLst>
          </p:cNvPr>
          <p:cNvPicPr>
            <a:picLocks noChangeAspect="1"/>
          </p:cNvPicPr>
          <p:nvPr/>
        </p:nvPicPr>
        <p:blipFill>
          <a:blip r:embed="rId5" cstate="print">
            <a:extLst>
              <a:ext uri="{28A0092B-C50C-407E-A947-70E740481C1C}">
                <a14:useLocalDpi xmlns:a14="http://schemas.microsoft.com/office/drawing/2010/main" val="0"/>
              </a:ext>
            </a:extLst>
          </a:blip>
          <a:srcRect l="995" r="995"/>
          <a:stretch/>
        </p:blipFill>
        <p:spPr>
          <a:xfrm>
            <a:off x="2518023" y="1278711"/>
            <a:ext cx="1788584" cy="2718683"/>
          </a:xfrm>
          <a:prstGeom prst="rect">
            <a:avLst/>
          </a:prstGeom>
          <a:noFill/>
          <a:effectLst>
            <a:outerShdw blurRad="63500" sx="102000" sy="102000" algn="ctr" rotWithShape="0">
              <a:prstClr val="black">
                <a:alpha val="40000"/>
              </a:prstClr>
            </a:outerShdw>
          </a:effectLst>
        </p:spPr>
      </p:pic>
      <p:pic>
        <p:nvPicPr>
          <p:cNvPr id="6" name="Picture 5" descr="A close-up of a brochure&#10;&#10;AI-generated content may be incorrect.">
            <a:extLst>
              <a:ext uri="{FF2B5EF4-FFF2-40B4-BE49-F238E27FC236}">
                <a16:creationId xmlns:a16="http://schemas.microsoft.com/office/drawing/2014/main" id="{9D38B0C5-404F-121E-DA6A-1470C473357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2409" y="3761849"/>
            <a:ext cx="5453384" cy="2864307"/>
          </a:xfrm>
          <a:prstGeom prst="rect">
            <a:avLst/>
          </a:prstGeom>
        </p:spPr>
      </p:pic>
      <p:sp>
        <p:nvSpPr>
          <p:cNvPr id="3" name="Title 3">
            <a:extLst>
              <a:ext uri="{FF2B5EF4-FFF2-40B4-BE49-F238E27FC236}">
                <a16:creationId xmlns:a16="http://schemas.microsoft.com/office/drawing/2014/main" id="{F9F933A2-8398-0286-7F3B-18528B4404E5}"/>
              </a:ext>
            </a:extLst>
          </p:cNvPr>
          <p:cNvSpPr txBox="1">
            <a:spLocks/>
          </p:cNvSpPr>
          <p:nvPr/>
        </p:nvSpPr>
        <p:spPr>
          <a:xfrm>
            <a:off x="485167"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panose="00000500000000000000" pitchFamily="2" charset="0"/>
                <a:ea typeface="+mj-ea"/>
                <a:cs typeface="+mj-cs"/>
              </a:rPr>
              <a:t>Educational Material | Printed</a:t>
            </a:r>
          </a:p>
        </p:txBody>
      </p:sp>
      <p:grpSp>
        <p:nvGrpSpPr>
          <p:cNvPr id="7" name="Group 6">
            <a:extLst>
              <a:ext uri="{FF2B5EF4-FFF2-40B4-BE49-F238E27FC236}">
                <a16:creationId xmlns:a16="http://schemas.microsoft.com/office/drawing/2014/main" id="{58F80E67-82D7-86AC-CC1C-1DE7311055D9}"/>
              </a:ext>
            </a:extLst>
          </p:cNvPr>
          <p:cNvGrpSpPr/>
          <p:nvPr/>
        </p:nvGrpSpPr>
        <p:grpSpPr>
          <a:xfrm rot="20780437">
            <a:off x="5841421" y="1301108"/>
            <a:ext cx="4051010" cy="3079609"/>
            <a:chOff x="3838967" y="4300449"/>
            <a:chExt cx="3192393" cy="2426882"/>
          </a:xfrm>
        </p:grpSpPr>
        <p:pic>
          <p:nvPicPr>
            <p:cNvPr id="18" name="Picture 17">
              <a:extLst>
                <a:ext uri="{FF2B5EF4-FFF2-40B4-BE49-F238E27FC236}">
                  <a16:creationId xmlns:a16="http://schemas.microsoft.com/office/drawing/2014/main" id="{0A53B4BD-9C39-A8D1-88B9-017D02BA1D4D}"/>
                </a:ext>
              </a:extLst>
            </p:cNvPr>
            <p:cNvPicPr>
              <a:picLocks noChangeAspect="1"/>
            </p:cNvPicPr>
            <p:nvPr/>
          </p:nvPicPr>
          <p:blipFill>
            <a:blip r:embed="rId7"/>
            <a:srcRect t="1509"/>
            <a:stretch>
              <a:fillRect/>
            </a:stretch>
          </p:blipFill>
          <p:spPr>
            <a:xfrm rot="21143726">
              <a:off x="3838967" y="4339116"/>
              <a:ext cx="1189780" cy="1828800"/>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B3FB7E95-C02A-1236-BE3D-8D9A97D4EF52}"/>
                </a:ext>
              </a:extLst>
            </p:cNvPr>
            <p:cNvPicPr>
              <a:picLocks noChangeAspect="1"/>
            </p:cNvPicPr>
            <p:nvPr/>
          </p:nvPicPr>
          <p:blipFill>
            <a:blip r:embed="rId8"/>
            <a:srcRect l="1937" b="1470"/>
            <a:stretch>
              <a:fillRect/>
            </a:stretch>
          </p:blipFill>
          <p:spPr>
            <a:xfrm>
              <a:off x="4421764" y="4300449"/>
              <a:ext cx="1154223" cy="1828800"/>
            </a:xfrm>
            <a:prstGeom prst="rect">
              <a:avLst/>
            </a:prstGeom>
            <a:ln>
              <a:noFill/>
            </a:ln>
            <a:effectLst>
              <a:outerShdw blurRad="292100" dist="139700" dir="2700000" algn="tl" rotWithShape="0">
                <a:srgbClr val="333333">
                  <a:alpha val="65000"/>
                </a:srgbClr>
              </a:outerShdw>
            </a:effectLst>
          </p:spPr>
        </p:pic>
        <p:pic>
          <p:nvPicPr>
            <p:cNvPr id="20" name="Picture 19">
              <a:extLst>
                <a:ext uri="{FF2B5EF4-FFF2-40B4-BE49-F238E27FC236}">
                  <a16:creationId xmlns:a16="http://schemas.microsoft.com/office/drawing/2014/main" id="{FAAE6621-E3A1-8290-825A-06E0EAEDA4A7}"/>
                </a:ext>
              </a:extLst>
            </p:cNvPr>
            <p:cNvPicPr>
              <a:picLocks noChangeAspect="1"/>
            </p:cNvPicPr>
            <p:nvPr/>
          </p:nvPicPr>
          <p:blipFill>
            <a:blip r:embed="rId9"/>
            <a:stretch>
              <a:fillRect/>
            </a:stretch>
          </p:blipFill>
          <p:spPr>
            <a:xfrm rot="578105">
              <a:off x="5040737" y="4360402"/>
              <a:ext cx="744386" cy="1828800"/>
            </a:xfrm>
            <a:prstGeom prst="rect">
              <a:avLst/>
            </a:prstGeom>
            <a:ln>
              <a:noFill/>
            </a:ln>
            <a:effectLst>
              <a:outerShdw blurRad="292100" dist="139700" dir="2700000" algn="tl" rotWithShape="0">
                <a:srgbClr val="333333">
                  <a:alpha val="65000"/>
                </a:srgbClr>
              </a:outerShdw>
            </a:effectLst>
          </p:spPr>
        </p:pic>
        <p:pic>
          <p:nvPicPr>
            <p:cNvPr id="26" name="Picture 25">
              <a:extLst>
                <a:ext uri="{FF2B5EF4-FFF2-40B4-BE49-F238E27FC236}">
                  <a16:creationId xmlns:a16="http://schemas.microsoft.com/office/drawing/2014/main" id="{268998DF-3609-5992-63E4-17BA2DA3281D}"/>
                </a:ext>
              </a:extLst>
            </p:cNvPr>
            <p:cNvPicPr>
              <a:picLocks noChangeAspect="1"/>
            </p:cNvPicPr>
            <p:nvPr/>
          </p:nvPicPr>
          <p:blipFill>
            <a:blip r:embed="rId10"/>
            <a:stretch>
              <a:fillRect/>
            </a:stretch>
          </p:blipFill>
          <p:spPr>
            <a:xfrm rot="1032728">
              <a:off x="5513033" y="4511115"/>
              <a:ext cx="753576" cy="1828800"/>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1E369B81-D03F-3013-395C-686CA868C664}"/>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rot="2273039">
              <a:off x="5793322" y="4812361"/>
              <a:ext cx="1238038" cy="1914970"/>
            </a:xfrm>
            <a:prstGeom prst="rect">
              <a:avLst/>
            </a:prstGeom>
            <a:ln>
              <a:noFill/>
            </a:ln>
            <a:effectLst>
              <a:outerShdw blurRad="292100" dist="139700" dir="2700000" algn="tl" rotWithShape="0">
                <a:srgbClr val="333333">
                  <a:alpha val="65000"/>
                </a:srgbClr>
              </a:outerShdw>
            </a:effectLst>
          </p:spPr>
        </p:pic>
      </p:grpSp>
    </p:spTree>
    <p:extLst>
      <p:ext uri="{BB962C8B-B14F-4D97-AF65-F5344CB8AC3E}">
        <p14:creationId xmlns:p14="http://schemas.microsoft.com/office/powerpoint/2010/main" val="21750533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097C3-B93A-BA43-C314-B39343935099}"/>
            </a:ext>
          </a:extLst>
        </p:cNvPr>
        <p:cNvGrpSpPr/>
        <p:nvPr/>
      </p:nvGrpSpPr>
      <p:grpSpPr>
        <a:xfrm>
          <a:off x="0" y="0"/>
          <a:ext cx="0" cy="0"/>
          <a:chOff x="0" y="0"/>
          <a:chExt cx="0" cy="0"/>
        </a:xfrm>
      </p:grpSpPr>
      <p:pic>
        <p:nvPicPr>
          <p:cNvPr id="9" name="Picture 8" descr="This tip card educates drivers on what to do when coming across a flashing yellow arrow.">
            <a:extLst>
              <a:ext uri="{FF2B5EF4-FFF2-40B4-BE49-F238E27FC236}">
                <a16:creationId xmlns:a16="http://schemas.microsoft.com/office/drawing/2014/main" id="{33CC522F-BAED-DF6D-3CA4-AC60119C22E1}"/>
              </a:ext>
            </a:extLst>
          </p:cNvPr>
          <p:cNvPicPr>
            <a:picLocks noChangeAspect="1"/>
          </p:cNvPicPr>
          <p:nvPr/>
        </p:nvPicPr>
        <p:blipFill>
          <a:blip r:embed="rId3"/>
          <a:stretch>
            <a:fillRect/>
          </a:stretch>
        </p:blipFill>
        <p:spPr>
          <a:xfrm>
            <a:off x="4159611" y="2707897"/>
            <a:ext cx="2465931" cy="3657600"/>
          </a:xfrm>
          <a:prstGeom prst="rect">
            <a:avLst/>
          </a:prstGeom>
        </p:spPr>
      </p:pic>
      <p:sp>
        <p:nvSpPr>
          <p:cNvPr id="4" name="Content Placeholder 4">
            <a:extLst>
              <a:ext uri="{FF2B5EF4-FFF2-40B4-BE49-F238E27FC236}">
                <a16:creationId xmlns:a16="http://schemas.microsoft.com/office/drawing/2014/main" id="{AFAC25D4-1C96-576B-87C5-C1CAAE2841F1}"/>
              </a:ext>
            </a:extLst>
          </p:cNvPr>
          <p:cNvSpPr txBox="1">
            <a:spLocks/>
          </p:cNvSpPr>
          <p:nvPr/>
        </p:nvSpPr>
        <p:spPr>
          <a:xfrm>
            <a:off x="910048" y="2462454"/>
            <a:ext cx="4874758" cy="3723624"/>
          </a:xfrm>
          <a:prstGeom prst="rect">
            <a:avLst/>
          </a:prstGeom>
        </p:spPr>
        <p:txBody>
          <a:bodyPr vert="horz" lIns="91440" tIns="45720" rIns="91440" bIns="45720" rtlCol="0" anchor="t">
            <a:normAutofit/>
          </a:bodyPr>
          <a:lstStyle>
            <a:lvl1pPr marL="461963" indent="-461963" algn="l" defTabSz="914400" rtl="0" eaLnBrk="1" latinLnBrk="0" hangingPunct="1">
              <a:lnSpc>
                <a:spcPct val="90000"/>
              </a:lnSpc>
              <a:spcBef>
                <a:spcPts val="1000"/>
              </a:spcBef>
              <a:buClr>
                <a:schemeClr val="accent1"/>
              </a:buClr>
              <a:buSzPct val="60000"/>
              <a:buFont typeface="Arial" panose="020B0604020202020204" pitchFamily="34" charset="0"/>
              <a:buChar char="»"/>
              <a:defRPr sz="2800" kern="1200">
                <a:solidFill>
                  <a:schemeClr val="tx1"/>
                </a:solidFill>
                <a:latin typeface="+mn-lt"/>
                <a:ea typeface="+mn-ea"/>
                <a:cs typeface="+mn-cs"/>
              </a:defRPr>
            </a:lvl1pPr>
            <a:lvl2pPr marL="914400"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2400" kern="1200">
                <a:solidFill>
                  <a:schemeClr val="tx1"/>
                </a:solidFill>
                <a:latin typeface="+mn-lt"/>
                <a:ea typeface="+mn-ea"/>
                <a:cs typeface="+mn-cs"/>
              </a:defRPr>
            </a:lvl2pPr>
            <a:lvl3pPr marL="1376363"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2000" kern="1200">
                <a:solidFill>
                  <a:schemeClr val="tx1"/>
                </a:solidFill>
                <a:latin typeface="+mn-lt"/>
                <a:ea typeface="+mn-ea"/>
                <a:cs typeface="+mn-cs"/>
              </a:defRPr>
            </a:lvl3pPr>
            <a:lvl4pPr marL="1828800"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1800" kern="1200">
                <a:solidFill>
                  <a:schemeClr val="tx1"/>
                </a:solidFill>
                <a:latin typeface="+mn-lt"/>
                <a:ea typeface="+mn-ea"/>
                <a:cs typeface="+mn-cs"/>
              </a:defRPr>
            </a:lvl4pPr>
            <a:lvl5pPr marL="2290763" indent="-461963" algn="l" defTabSz="914400" rtl="0" eaLnBrk="1" latinLnBrk="0" hangingPunct="1">
              <a:lnSpc>
                <a:spcPct val="90000"/>
              </a:lnSpc>
              <a:spcBef>
                <a:spcPts val="500"/>
              </a:spcBef>
              <a:buClr>
                <a:schemeClr val="accent1"/>
              </a:buClr>
              <a:buSzPct val="60000"/>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61645" marR="0" lvl="0" indent="-461645" algn="l" defTabSz="914400" rtl="0" eaLnBrk="1" fontAlgn="auto" latinLnBrk="0" hangingPunct="1">
              <a:lnSpc>
                <a:spcPct val="100000"/>
              </a:lnSpc>
              <a:spcBef>
                <a:spcPts val="1000"/>
              </a:spcBef>
              <a:spcAft>
                <a:spcPts val="1200"/>
              </a:spcAft>
              <a:buClr>
                <a:srgbClr val="31B0C8"/>
              </a:buClr>
              <a:buSzPct val="100000"/>
              <a:buFont typeface="Arial" panose="020B0604020202020204" pitchFamily="34" charset="0"/>
              <a:buChar char="»"/>
              <a:tabLst/>
              <a:defRPr/>
            </a:pPr>
            <a:endParaRPr kumimoji="0" lang="en-US" sz="2800" b="0" i="0" u="none" strike="noStrike" kern="1200" cap="none" spc="0" normalizeH="0" baseline="0" noProof="0">
              <a:ln>
                <a:noFill/>
              </a:ln>
              <a:solidFill>
                <a:prstClr val="black"/>
              </a:solidFill>
              <a:effectLst/>
              <a:uLnTx/>
              <a:uFillTx/>
              <a:latin typeface="Arial" panose="020B0604020202020204"/>
              <a:ea typeface="+mn-ea"/>
              <a:cs typeface="Arial"/>
            </a:endParaRPr>
          </a:p>
        </p:txBody>
      </p:sp>
      <p:pic>
        <p:nvPicPr>
          <p:cNvPr id="10" name="Picture 9">
            <a:extLst>
              <a:ext uri="{FF2B5EF4-FFF2-40B4-BE49-F238E27FC236}">
                <a16:creationId xmlns:a16="http://schemas.microsoft.com/office/drawing/2014/main" id="{44935B43-EEE5-67AE-BFAA-165EC9AAC26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0341087" y="4625630"/>
            <a:ext cx="1731913" cy="1731913"/>
          </a:xfrm>
          <a:prstGeom prst="rect">
            <a:avLst/>
          </a:prstGeom>
        </p:spPr>
      </p:pic>
      <p:sp>
        <p:nvSpPr>
          <p:cNvPr id="16" name="TextBox 15">
            <a:extLst>
              <a:ext uri="{FF2B5EF4-FFF2-40B4-BE49-F238E27FC236}">
                <a16:creationId xmlns:a16="http://schemas.microsoft.com/office/drawing/2014/main" id="{34310DDC-CDFA-9D8D-66C4-8CA267277F02}"/>
              </a:ext>
            </a:extLst>
          </p:cNvPr>
          <p:cNvSpPr txBox="1"/>
          <p:nvPr/>
        </p:nvSpPr>
        <p:spPr>
          <a:xfrm>
            <a:off x="2922487" y="6469819"/>
            <a:ext cx="6097162" cy="400110"/>
          </a:xfrm>
          <a:prstGeom prst="rect">
            <a:avLst/>
          </a:prstGeom>
          <a:noFill/>
        </p:spPr>
        <p:txBody>
          <a:bodyPr wrap="square" lIns="91440" tIns="45720" rIns="91440" bIns="45720" rtlCol="0" anchor="t">
            <a:spAutoFit/>
          </a:bodyPr>
          <a:lstStyle>
            <a:defPPr>
              <a:defRPr lang="en-US"/>
            </a:defPPr>
            <a:lvl1pPr>
              <a:defRPr sz="1600">
                <a:solidFill>
                  <a:schemeClr val="bg1"/>
                </a:solidFill>
                <a:latin typeface="Montserra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Montserrat"/>
                <a:ea typeface="+mn-ea"/>
                <a:cs typeface="+mn-cs"/>
              </a:rPr>
              <a:t>fdot.info/resourcecenter</a:t>
            </a:r>
          </a:p>
        </p:txBody>
      </p:sp>
      <p:sp>
        <p:nvSpPr>
          <p:cNvPr id="3" name="Title 3">
            <a:extLst>
              <a:ext uri="{FF2B5EF4-FFF2-40B4-BE49-F238E27FC236}">
                <a16:creationId xmlns:a16="http://schemas.microsoft.com/office/drawing/2014/main" id="{8886B2A5-C5F9-DCA8-6924-A42415ACA76F}"/>
              </a:ext>
            </a:extLst>
          </p:cNvPr>
          <p:cNvSpPr txBox="1">
            <a:spLocks/>
          </p:cNvSpPr>
          <p:nvPr/>
        </p:nvSpPr>
        <p:spPr>
          <a:xfrm>
            <a:off x="485167"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panose="00000500000000000000" pitchFamily="2" charset="0"/>
                <a:ea typeface="+mj-ea"/>
                <a:cs typeface="+mj-cs"/>
              </a:rPr>
              <a:t>Educational Material | Translated</a:t>
            </a:r>
          </a:p>
        </p:txBody>
      </p:sp>
      <p:pic>
        <p:nvPicPr>
          <p:cNvPr id="8" name="Picture 7" descr="Esta tarjeta de consejos educa a los conductores sobre qué hacer cuando se encuentran con una flecha amarilla intermitente.">
            <a:extLst>
              <a:ext uri="{FF2B5EF4-FFF2-40B4-BE49-F238E27FC236}">
                <a16:creationId xmlns:a16="http://schemas.microsoft.com/office/drawing/2014/main" id="{5CF8FA6A-BC54-EF9B-35D4-37AC4B52FB22}"/>
              </a:ext>
            </a:extLst>
          </p:cNvPr>
          <p:cNvPicPr>
            <a:picLocks noChangeAspect="1"/>
          </p:cNvPicPr>
          <p:nvPr/>
        </p:nvPicPr>
        <p:blipFill>
          <a:blip r:embed="rId5"/>
          <a:stretch>
            <a:fillRect/>
          </a:stretch>
        </p:blipFill>
        <p:spPr>
          <a:xfrm>
            <a:off x="4845204" y="2773921"/>
            <a:ext cx="2465931" cy="3657600"/>
          </a:xfrm>
          <a:prstGeom prst="rect">
            <a:avLst/>
          </a:prstGeom>
        </p:spPr>
      </p:pic>
      <p:pic>
        <p:nvPicPr>
          <p:cNvPr id="2" name="Picture 1" descr="Esta tarjeta de consejos les enseña a los conductores Cómo navegar con seguridad y confianza en una rotonda.">
            <a:extLst>
              <a:ext uri="{FF2B5EF4-FFF2-40B4-BE49-F238E27FC236}">
                <a16:creationId xmlns:a16="http://schemas.microsoft.com/office/drawing/2014/main" id="{CC5F49BC-2D2A-F476-3EA7-4E911D98FEAD}"/>
              </a:ext>
            </a:extLst>
          </p:cNvPr>
          <p:cNvPicPr>
            <a:picLocks noChangeAspect="1"/>
          </p:cNvPicPr>
          <p:nvPr/>
        </p:nvPicPr>
        <p:blipFill>
          <a:blip r:embed="rId6"/>
          <a:stretch>
            <a:fillRect/>
          </a:stretch>
        </p:blipFill>
        <p:spPr>
          <a:xfrm>
            <a:off x="5503961" y="2879362"/>
            <a:ext cx="2465931" cy="3657600"/>
          </a:xfrm>
          <a:prstGeom prst="rect">
            <a:avLst/>
          </a:prstGeom>
        </p:spPr>
      </p:pic>
      <p:pic>
        <p:nvPicPr>
          <p:cNvPr id="12" name="Picture 11" descr="This tip card teaches drivers how to safely and confidently navigate a roundabout.">
            <a:extLst>
              <a:ext uri="{FF2B5EF4-FFF2-40B4-BE49-F238E27FC236}">
                <a16:creationId xmlns:a16="http://schemas.microsoft.com/office/drawing/2014/main" id="{FFA6DA1B-B2FD-49E9-BCFA-5D3825D4BA38}"/>
              </a:ext>
            </a:extLst>
          </p:cNvPr>
          <p:cNvPicPr>
            <a:picLocks noChangeAspect="1"/>
          </p:cNvPicPr>
          <p:nvPr/>
        </p:nvPicPr>
        <p:blipFill>
          <a:blip r:embed="rId7"/>
          <a:stretch>
            <a:fillRect/>
          </a:stretch>
        </p:blipFill>
        <p:spPr>
          <a:xfrm>
            <a:off x="7745794" y="1143406"/>
            <a:ext cx="2465931" cy="3657600"/>
          </a:xfrm>
          <a:prstGeom prst="rect">
            <a:avLst/>
          </a:prstGeom>
        </p:spPr>
      </p:pic>
      <p:pic>
        <p:nvPicPr>
          <p:cNvPr id="13" name="Picture 12" descr="Esta tarjeta de consejos les enseña a los conductores Cómo navegar con seguridad y confianza en una rotonda.">
            <a:extLst>
              <a:ext uri="{FF2B5EF4-FFF2-40B4-BE49-F238E27FC236}">
                <a16:creationId xmlns:a16="http://schemas.microsoft.com/office/drawing/2014/main" id="{03896B0A-BC3D-4981-44F1-08CA77A7283D}"/>
              </a:ext>
            </a:extLst>
          </p:cNvPr>
          <p:cNvPicPr>
            <a:picLocks noChangeAspect="1"/>
          </p:cNvPicPr>
          <p:nvPr/>
        </p:nvPicPr>
        <p:blipFill>
          <a:blip r:embed="rId8"/>
          <a:stretch>
            <a:fillRect/>
          </a:stretch>
        </p:blipFill>
        <p:spPr>
          <a:xfrm>
            <a:off x="8447337" y="1290027"/>
            <a:ext cx="2465931" cy="3657600"/>
          </a:xfrm>
          <a:prstGeom prst="rect">
            <a:avLst/>
          </a:prstGeom>
        </p:spPr>
      </p:pic>
      <p:pic>
        <p:nvPicPr>
          <p:cNvPr id="17" name="Picture 16" descr="This tip card identifies signs that indicate one-way ramps and what drivers should do if they accidentally enter a ramp or see a wrong-way driver.">
            <a:extLst>
              <a:ext uri="{FF2B5EF4-FFF2-40B4-BE49-F238E27FC236}">
                <a16:creationId xmlns:a16="http://schemas.microsoft.com/office/drawing/2014/main" id="{A414C7DB-2F56-F31C-3FFC-FF59803767E9}"/>
              </a:ext>
            </a:extLst>
          </p:cNvPr>
          <p:cNvPicPr>
            <a:picLocks noChangeAspect="1"/>
          </p:cNvPicPr>
          <p:nvPr/>
        </p:nvPicPr>
        <p:blipFill>
          <a:blip r:embed="rId9"/>
          <a:stretch>
            <a:fillRect/>
          </a:stretch>
        </p:blipFill>
        <p:spPr>
          <a:xfrm>
            <a:off x="314968" y="1198241"/>
            <a:ext cx="2465931" cy="3657600"/>
          </a:xfrm>
          <a:prstGeom prst="rect">
            <a:avLst/>
          </a:prstGeom>
        </p:spPr>
      </p:pic>
      <p:pic>
        <p:nvPicPr>
          <p:cNvPr id="19" name="Picture 18" descr="Esta tarjeta de consejos identifica las señales que indican rampas de sentido único y lo que deben hacer los conductores si ingresan accidentalmente a una rampa o ven a un conductor en el sentido contrario.">
            <a:extLst>
              <a:ext uri="{FF2B5EF4-FFF2-40B4-BE49-F238E27FC236}">
                <a16:creationId xmlns:a16="http://schemas.microsoft.com/office/drawing/2014/main" id="{1FB354E3-EDE2-EA44-BD5A-B5E8A2A85E32}"/>
              </a:ext>
            </a:extLst>
          </p:cNvPr>
          <p:cNvPicPr>
            <a:picLocks noChangeAspect="1"/>
          </p:cNvPicPr>
          <p:nvPr/>
        </p:nvPicPr>
        <p:blipFill>
          <a:blip r:embed="rId10"/>
          <a:stretch>
            <a:fillRect/>
          </a:stretch>
        </p:blipFill>
        <p:spPr>
          <a:xfrm>
            <a:off x="908847" y="1274526"/>
            <a:ext cx="2465931" cy="3657600"/>
          </a:xfrm>
          <a:prstGeom prst="rect">
            <a:avLst/>
          </a:prstGeom>
        </p:spPr>
      </p:pic>
      <p:pic>
        <p:nvPicPr>
          <p:cNvPr id="21" name="Picture 20" descr="Kat konsèy sa a idantifye siy ki endike ranp yon sèl sans ak sa chofè yo ta dwe fè si yo antre nan yon ranp aksidantèlman oswa si yo wè yon chofè ki nan move sans.">
            <a:extLst>
              <a:ext uri="{FF2B5EF4-FFF2-40B4-BE49-F238E27FC236}">
                <a16:creationId xmlns:a16="http://schemas.microsoft.com/office/drawing/2014/main" id="{DC95DAFC-1A12-BDC4-593A-F001DF8DAB59}"/>
              </a:ext>
            </a:extLst>
          </p:cNvPr>
          <p:cNvPicPr>
            <a:picLocks noChangeAspect="1"/>
          </p:cNvPicPr>
          <p:nvPr/>
        </p:nvPicPr>
        <p:blipFill>
          <a:blip r:embed="rId11"/>
          <a:stretch>
            <a:fillRect/>
          </a:stretch>
        </p:blipFill>
        <p:spPr>
          <a:xfrm>
            <a:off x="1593278" y="1357700"/>
            <a:ext cx="2465931" cy="3657600"/>
          </a:xfrm>
          <a:prstGeom prst="rect">
            <a:avLst/>
          </a:prstGeom>
        </p:spPr>
      </p:pic>
    </p:spTree>
    <p:extLst>
      <p:ext uri="{BB962C8B-B14F-4D97-AF65-F5344CB8AC3E}">
        <p14:creationId xmlns:p14="http://schemas.microsoft.com/office/powerpoint/2010/main" val="191931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1000"/>
                                        <p:tgtEl>
                                          <p:spTgt spid="19"/>
                                        </p:tgtEl>
                                      </p:cBhvr>
                                    </p:animEffect>
                                    <p:anim calcmode="lin" valueType="num">
                                      <p:cBhvr>
                                        <p:cTn id="14" dur="1000" fill="hold"/>
                                        <p:tgtEl>
                                          <p:spTgt spid="19"/>
                                        </p:tgtEl>
                                        <p:attrNameLst>
                                          <p:attrName>ppt_x</p:attrName>
                                        </p:attrNameLst>
                                      </p:cBhvr>
                                      <p:tavLst>
                                        <p:tav tm="0">
                                          <p:val>
                                            <p:strVal val="#ppt_x"/>
                                          </p:val>
                                        </p:tav>
                                        <p:tav tm="100000">
                                          <p:val>
                                            <p:strVal val="#ppt_x"/>
                                          </p:val>
                                        </p:tav>
                                      </p:tavLst>
                                    </p:anim>
                                    <p:anim calcmode="lin" valueType="num">
                                      <p:cBhvr>
                                        <p:cTn id="15" dur="1000" fill="hold"/>
                                        <p:tgtEl>
                                          <p:spTgt spid="1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1000"/>
                                        <p:tgtEl>
                                          <p:spTgt spid="21"/>
                                        </p:tgtEl>
                                      </p:cBhvr>
                                    </p:animEffect>
                                    <p:anim calcmode="lin" valueType="num">
                                      <p:cBhvr>
                                        <p:cTn id="26" dur="1000" fill="hold"/>
                                        <p:tgtEl>
                                          <p:spTgt spid="21"/>
                                        </p:tgtEl>
                                        <p:attrNameLst>
                                          <p:attrName>ppt_x</p:attrName>
                                        </p:attrNameLst>
                                      </p:cBhvr>
                                      <p:tavLst>
                                        <p:tav tm="0">
                                          <p:val>
                                            <p:strVal val="#ppt_x"/>
                                          </p:val>
                                        </p:tav>
                                        <p:tav tm="100000">
                                          <p:val>
                                            <p:strVal val="#ppt_x"/>
                                          </p:val>
                                        </p:tav>
                                      </p:tavLst>
                                    </p:anim>
                                    <p:anim calcmode="lin" valueType="num">
                                      <p:cBhvr>
                                        <p:cTn id="27" dur="1000" fill="hold"/>
                                        <p:tgtEl>
                                          <p:spTgt spid="21"/>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E8764-1C4B-A25C-D86B-D8C48127201E}"/>
              </a:ext>
            </a:extLst>
          </p:cNvPr>
          <p:cNvSpPr>
            <a:spLocks noGrp="1"/>
          </p:cNvSpPr>
          <p:nvPr>
            <p:ph type="title"/>
          </p:nvPr>
        </p:nvSpPr>
        <p:spPr/>
        <p:txBody>
          <a:bodyPr/>
          <a:lstStyle/>
          <a:p>
            <a:r>
              <a:rPr lang="en-US">
                <a:latin typeface="Montserrat" panose="00000500000000000000" pitchFamily="2" charset="0"/>
              </a:rPr>
              <a:t>Educational Material | Digital</a:t>
            </a:r>
          </a:p>
        </p:txBody>
      </p:sp>
      <p:grpSp>
        <p:nvGrpSpPr>
          <p:cNvPr id="23" name="Group 22">
            <a:extLst>
              <a:ext uri="{FF2B5EF4-FFF2-40B4-BE49-F238E27FC236}">
                <a16:creationId xmlns:a16="http://schemas.microsoft.com/office/drawing/2014/main" id="{C8A6FD38-E771-C627-D243-49DA9E63F357}"/>
              </a:ext>
            </a:extLst>
          </p:cNvPr>
          <p:cNvGrpSpPr/>
          <p:nvPr/>
        </p:nvGrpSpPr>
        <p:grpSpPr>
          <a:xfrm>
            <a:off x="113160" y="1828800"/>
            <a:ext cx="11977141" cy="49435511"/>
            <a:chOff x="113160" y="1828800"/>
            <a:chExt cx="11977141" cy="49435511"/>
          </a:xfrm>
        </p:grpSpPr>
        <p:grpSp>
          <p:nvGrpSpPr>
            <p:cNvPr id="17" name="Group 16">
              <a:extLst>
                <a:ext uri="{FF2B5EF4-FFF2-40B4-BE49-F238E27FC236}">
                  <a16:creationId xmlns:a16="http://schemas.microsoft.com/office/drawing/2014/main" id="{85D5D06E-2F3C-F034-9A91-1BBBB0ADABC6}"/>
                </a:ext>
              </a:extLst>
            </p:cNvPr>
            <p:cNvGrpSpPr/>
            <p:nvPr/>
          </p:nvGrpSpPr>
          <p:grpSpPr>
            <a:xfrm>
              <a:off x="120252" y="1828800"/>
              <a:ext cx="11951495" cy="36644805"/>
              <a:chOff x="2112520" y="0"/>
              <a:chExt cx="7933551" cy="24325278"/>
            </a:xfrm>
          </p:grpSpPr>
          <p:pic>
            <p:nvPicPr>
              <p:cNvPr id="6" name="Picture 5">
                <a:extLst>
                  <a:ext uri="{FF2B5EF4-FFF2-40B4-BE49-F238E27FC236}">
                    <a16:creationId xmlns:a16="http://schemas.microsoft.com/office/drawing/2014/main" id="{C3B84E9A-5F90-657F-58B0-2BB52A87E55D}"/>
                  </a:ext>
                </a:extLst>
              </p:cNvPr>
              <p:cNvPicPr>
                <a:picLocks noChangeAspect="1"/>
              </p:cNvPicPr>
              <p:nvPr/>
            </p:nvPicPr>
            <p:blipFill>
              <a:blip r:embed="rId3"/>
              <a:srcRect l="1338" r="1753"/>
              <a:stretch>
                <a:fillRect/>
              </a:stretch>
            </p:blipFill>
            <p:spPr>
              <a:xfrm>
                <a:off x="2112520" y="0"/>
                <a:ext cx="7933132" cy="6858000"/>
              </a:xfrm>
              <a:prstGeom prst="rect">
                <a:avLst/>
              </a:prstGeom>
            </p:spPr>
          </p:pic>
          <p:pic>
            <p:nvPicPr>
              <p:cNvPr id="8" name="Picture 7">
                <a:extLst>
                  <a:ext uri="{FF2B5EF4-FFF2-40B4-BE49-F238E27FC236}">
                    <a16:creationId xmlns:a16="http://schemas.microsoft.com/office/drawing/2014/main" id="{FFC77CAE-B446-2ECC-058B-DC7A96C11450}"/>
                  </a:ext>
                </a:extLst>
              </p:cNvPr>
              <p:cNvPicPr>
                <a:picLocks noChangeAspect="1"/>
              </p:cNvPicPr>
              <p:nvPr/>
            </p:nvPicPr>
            <p:blipFill>
              <a:blip r:embed="rId4"/>
              <a:srcRect l="1362"/>
              <a:stretch>
                <a:fillRect/>
              </a:stretch>
            </p:blipFill>
            <p:spPr>
              <a:xfrm>
                <a:off x="2112938" y="5508104"/>
                <a:ext cx="7933132" cy="6812280"/>
              </a:xfrm>
              <a:prstGeom prst="rect">
                <a:avLst/>
              </a:prstGeom>
            </p:spPr>
          </p:pic>
          <p:pic>
            <p:nvPicPr>
              <p:cNvPr id="14" name="Picture 13">
                <a:extLst>
                  <a:ext uri="{FF2B5EF4-FFF2-40B4-BE49-F238E27FC236}">
                    <a16:creationId xmlns:a16="http://schemas.microsoft.com/office/drawing/2014/main" id="{1A7436AE-6B06-F188-9F77-7C9B57AFAC6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112939" y="11666445"/>
                <a:ext cx="7933132" cy="6649720"/>
              </a:xfrm>
              <a:prstGeom prst="rect">
                <a:avLst/>
              </a:prstGeom>
            </p:spPr>
          </p:pic>
          <p:pic>
            <p:nvPicPr>
              <p:cNvPr id="16" name="Picture 15">
                <a:extLst>
                  <a:ext uri="{FF2B5EF4-FFF2-40B4-BE49-F238E27FC236}">
                    <a16:creationId xmlns:a16="http://schemas.microsoft.com/office/drawing/2014/main" id="{C8097BF6-7491-44CE-981B-67B8D16DEDF5}"/>
                  </a:ext>
                </a:extLst>
              </p:cNvPr>
              <p:cNvPicPr>
                <a:picLocks noChangeAspect="1"/>
              </p:cNvPicPr>
              <p:nvPr/>
            </p:nvPicPr>
            <p:blipFill>
              <a:blip r:embed="rId6"/>
              <a:srcRect l="-487" r="166"/>
              <a:stretch>
                <a:fillRect/>
              </a:stretch>
            </p:blipFill>
            <p:spPr>
              <a:xfrm>
                <a:off x="2112520" y="17655474"/>
                <a:ext cx="7933132" cy="6669804"/>
              </a:xfrm>
              <a:prstGeom prst="rect">
                <a:avLst/>
              </a:prstGeom>
              <a:solidFill>
                <a:srgbClr val="004379"/>
              </a:solidFill>
            </p:spPr>
          </p:pic>
        </p:grpSp>
        <p:grpSp>
          <p:nvGrpSpPr>
            <p:cNvPr id="22" name="Group 21">
              <a:extLst>
                <a:ext uri="{FF2B5EF4-FFF2-40B4-BE49-F238E27FC236}">
                  <a16:creationId xmlns:a16="http://schemas.microsoft.com/office/drawing/2014/main" id="{BA7E05D7-FFD5-F3B5-16EA-73687D59FE0F}"/>
                </a:ext>
              </a:extLst>
            </p:cNvPr>
            <p:cNvGrpSpPr/>
            <p:nvPr/>
          </p:nvGrpSpPr>
          <p:grpSpPr>
            <a:xfrm>
              <a:off x="113160" y="38327472"/>
              <a:ext cx="11977141" cy="12936839"/>
              <a:chOff x="64392" y="2597888"/>
              <a:chExt cx="11977141" cy="12936839"/>
            </a:xfrm>
          </p:grpSpPr>
          <p:pic>
            <p:nvPicPr>
              <p:cNvPr id="19" name="Picture 18">
                <a:extLst>
                  <a:ext uri="{FF2B5EF4-FFF2-40B4-BE49-F238E27FC236}">
                    <a16:creationId xmlns:a16="http://schemas.microsoft.com/office/drawing/2014/main" id="{8F86B6E6-0903-9FF0-B526-D92E32F18788}"/>
                  </a:ext>
                </a:extLst>
              </p:cNvPr>
              <p:cNvPicPr>
                <a:picLocks noChangeAspect="1"/>
              </p:cNvPicPr>
              <p:nvPr/>
            </p:nvPicPr>
            <p:blipFill>
              <a:blip r:embed="rId7"/>
              <a:srcRect l="935" r="1086"/>
              <a:stretch>
                <a:fillRect/>
              </a:stretch>
            </p:blipFill>
            <p:spPr>
              <a:xfrm>
                <a:off x="64392" y="2597888"/>
                <a:ext cx="11977141" cy="9555480"/>
              </a:xfrm>
              <a:prstGeom prst="rect">
                <a:avLst/>
              </a:prstGeom>
              <a:solidFill>
                <a:srgbClr val="004379"/>
              </a:solidFill>
            </p:spPr>
          </p:pic>
          <p:pic>
            <p:nvPicPr>
              <p:cNvPr id="21" name="Picture 20">
                <a:extLst>
                  <a:ext uri="{FF2B5EF4-FFF2-40B4-BE49-F238E27FC236}">
                    <a16:creationId xmlns:a16="http://schemas.microsoft.com/office/drawing/2014/main" id="{C206DE9A-1F18-97DB-9D24-5EE8878CF4AF}"/>
                  </a:ext>
                </a:extLst>
              </p:cNvPr>
              <p:cNvPicPr>
                <a:picLocks noChangeAspect="1"/>
              </p:cNvPicPr>
              <p:nvPr/>
            </p:nvPicPr>
            <p:blipFill>
              <a:blip r:embed="rId8"/>
              <a:srcRect l="1619" t="11" r="1603" b="-1"/>
              <a:stretch>
                <a:fillRect/>
              </a:stretch>
            </p:blipFill>
            <p:spPr>
              <a:xfrm>
                <a:off x="71485" y="6774775"/>
                <a:ext cx="11968655" cy="8759952"/>
              </a:xfrm>
              <a:prstGeom prst="rect">
                <a:avLst/>
              </a:prstGeom>
              <a:solidFill>
                <a:srgbClr val="004379"/>
              </a:solidFill>
            </p:spPr>
          </p:pic>
        </p:grpSp>
      </p:grpSp>
    </p:spTree>
    <p:extLst>
      <p:ext uri="{BB962C8B-B14F-4D97-AF65-F5344CB8AC3E}">
        <p14:creationId xmlns:p14="http://schemas.microsoft.com/office/powerpoint/2010/main" val="117517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4" presetClass="path" presetSubtype="0" accel="14286" fill="hold" nodeType="afterEffect">
                                  <p:stCondLst>
                                    <p:cond delay="0"/>
                                  </p:stCondLst>
                                  <p:childTnLst>
                                    <p:animMotion origin="layout" path="M -6.25E-7 -3.33333E-6 L -0.00039 -6.55231 " pathEditMode="relative" rAng="0" ptsTypes="AA">
                                      <p:cBhvr>
                                        <p:cTn id="6" dur="39000" fill="hold"/>
                                        <p:tgtEl>
                                          <p:spTgt spid="23"/>
                                        </p:tgtEl>
                                        <p:attrNameLst>
                                          <p:attrName>ppt_x</p:attrName>
                                          <p:attrName>ppt_y</p:attrName>
                                        </p:attrNameLst>
                                      </p:cBhvr>
                                      <p:rCtr x="-26" y="-327616"/>
                                    </p:animMotion>
                                  </p:childTnLst>
                                  <p:subTnLst>
                                    <p:set>
                                      <p:cBhvr override="childStyle">
                                        <p:cTn dur="1" fill="hold" display="0" masterRel="sameClick" afterEffect="1">
                                          <p:stCondLst>
                                            <p:cond evt="end" delay="0">
                                              <p:tn val="5"/>
                                            </p:cond>
                                          </p:stCondLst>
                                        </p:cTn>
                                        <p:tgtEl>
                                          <p:spTgt spid="23"/>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6FADF-971A-9E3A-920A-D8452C7B8657}"/>
              </a:ext>
            </a:extLst>
          </p:cNvPr>
          <p:cNvSpPr>
            <a:spLocks noGrp="1"/>
          </p:cNvSpPr>
          <p:nvPr>
            <p:ph type="title"/>
          </p:nvPr>
        </p:nvSpPr>
        <p:spPr>
          <a:xfrm>
            <a:off x="563380" y="1610910"/>
            <a:ext cx="3516985" cy="3205113"/>
          </a:xfrm>
        </p:spPr>
        <p:txBody>
          <a:bodyPr/>
          <a:lstStyle/>
          <a:p>
            <a:pPr algn="ctr"/>
            <a:r>
              <a:rPr lang="en-US">
                <a:solidFill>
                  <a:schemeClr val="tx2"/>
                </a:solidFill>
                <a:latin typeface="Montserrat"/>
              </a:rPr>
              <a:t>Next Issue: Educating on Diverging</a:t>
            </a:r>
            <a:br>
              <a:rPr lang="en-US"/>
            </a:br>
            <a:r>
              <a:rPr lang="en-US">
                <a:solidFill>
                  <a:schemeClr val="tx2"/>
                </a:solidFill>
                <a:latin typeface="Montserrat"/>
              </a:rPr>
              <a:t>Diamond</a:t>
            </a:r>
            <a:br>
              <a:rPr lang="en-US">
                <a:solidFill>
                  <a:schemeClr val="tx2"/>
                </a:solidFill>
                <a:latin typeface="Montserrat"/>
              </a:rPr>
            </a:br>
            <a:r>
              <a:rPr lang="en-US">
                <a:solidFill>
                  <a:schemeClr val="tx2"/>
                </a:solidFill>
                <a:latin typeface="Montserrat"/>
              </a:rPr>
              <a:t>Interchanges</a:t>
            </a:r>
          </a:p>
        </p:txBody>
      </p:sp>
      <p:pic>
        <p:nvPicPr>
          <p:cNvPr id="5" name="Picture 4">
            <a:extLst>
              <a:ext uri="{FF2B5EF4-FFF2-40B4-BE49-F238E27FC236}">
                <a16:creationId xmlns:a16="http://schemas.microsoft.com/office/drawing/2014/main" id="{C6E9474D-EB64-A6D0-8D96-E67763A4D80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664828" y="1852016"/>
            <a:ext cx="6698498" cy="4357061"/>
          </a:xfrm>
          <a:prstGeom prst="rect">
            <a:avLst/>
          </a:prstGeom>
          <a:effectLst>
            <a:outerShdw blurRad="63500" sx="102000" sy="102000" algn="ctr" rotWithShape="0">
              <a:prstClr val="black">
                <a:alpha val="40000"/>
              </a:prstClr>
            </a:outerShdw>
          </a:effectLst>
        </p:spPr>
      </p:pic>
      <p:sp>
        <p:nvSpPr>
          <p:cNvPr id="6" name="Title 1">
            <a:extLst>
              <a:ext uri="{FF2B5EF4-FFF2-40B4-BE49-F238E27FC236}">
                <a16:creationId xmlns:a16="http://schemas.microsoft.com/office/drawing/2014/main" id="{54235FAC-002A-D8D8-277B-BB647360A7A8}"/>
              </a:ext>
            </a:extLst>
          </p:cNvPr>
          <p:cNvSpPr txBox="1">
            <a:spLocks/>
          </p:cNvSpPr>
          <p:nvPr/>
        </p:nvSpPr>
        <p:spPr>
          <a:xfrm>
            <a:off x="563380"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a:ea typeface="+mj-ea"/>
                <a:cs typeface="+mj-cs"/>
              </a:rPr>
              <a:t>Insider Newsletter: Inside Spread</a:t>
            </a:r>
            <a:endParaRPr kumimoji="0" lang="en-US" sz="3600" b="1" i="0" u="none" strike="noStrike" kern="1200" cap="none" spc="0" normalizeH="0" baseline="0" noProof="0">
              <a:ln>
                <a:noFill/>
              </a:ln>
              <a:solidFill>
                <a:prstClr val="white"/>
              </a:solidFill>
              <a:effectLst/>
              <a:uLnTx/>
              <a:uFillTx/>
              <a:latin typeface="Montserrat" panose="00000500000000000000" pitchFamily="50" charset="0"/>
              <a:ea typeface="+mj-ea"/>
              <a:cs typeface="+mj-cs"/>
            </a:endParaRPr>
          </a:p>
        </p:txBody>
      </p:sp>
    </p:spTree>
    <p:extLst>
      <p:ext uri="{BB962C8B-B14F-4D97-AF65-F5344CB8AC3E}">
        <p14:creationId xmlns:p14="http://schemas.microsoft.com/office/powerpoint/2010/main" val="2214484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222B3-FF82-C01B-080A-8A5E01B92323}"/>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3554F005-B0F1-2B47-4D9C-250F7BBA8C43}"/>
              </a:ext>
            </a:extLst>
          </p:cNvPr>
          <p:cNvPicPr>
            <a:picLocks noChangeAspect="1"/>
          </p:cNvPicPr>
          <p:nvPr/>
        </p:nvPicPr>
        <p:blipFill>
          <a:blip r:embed="rId3" cstate="print">
            <a:extLst>
              <a:ext uri="{28A0092B-C50C-407E-A947-70E740481C1C}">
                <a14:useLocalDpi xmlns:a14="http://schemas.microsoft.com/office/drawing/2010/main" val="0"/>
              </a:ext>
            </a:extLst>
          </a:blip>
          <a:srcRect t="8504"/>
          <a:stretch>
            <a:fillRect/>
          </a:stretch>
        </p:blipFill>
        <p:spPr>
          <a:xfrm>
            <a:off x="4340550" y="1185705"/>
            <a:ext cx="5777648" cy="5286346"/>
          </a:xfrm>
          <a:prstGeom prst="rect">
            <a:avLst/>
          </a:prstGeom>
        </p:spPr>
      </p:pic>
      <p:sp>
        <p:nvSpPr>
          <p:cNvPr id="7" name="Title 1">
            <a:extLst>
              <a:ext uri="{FF2B5EF4-FFF2-40B4-BE49-F238E27FC236}">
                <a16:creationId xmlns:a16="http://schemas.microsoft.com/office/drawing/2014/main" id="{939272A4-CD6E-4BB8-F579-5DFD3636A6B1}"/>
              </a:ext>
            </a:extLst>
          </p:cNvPr>
          <p:cNvSpPr txBox="1">
            <a:spLocks/>
          </p:cNvSpPr>
          <p:nvPr/>
        </p:nvSpPr>
        <p:spPr>
          <a:xfrm>
            <a:off x="838200" y="0"/>
            <a:ext cx="10515600" cy="1185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kern="1200">
                <a:solidFill>
                  <a:schemeClr val="bg1"/>
                </a:solidFill>
                <a:latin typeface="Montserrat" panose="00000500000000000000" pitchFamily="50"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Montserrat" panose="00000500000000000000" pitchFamily="50" charset="0"/>
                <a:ea typeface="+mj-ea"/>
                <a:cs typeface="+mj-cs"/>
              </a:rPr>
              <a:t>Golf Carts &amp; Low-Speed Vehicles</a:t>
            </a:r>
          </a:p>
        </p:txBody>
      </p:sp>
      <p:sp>
        <p:nvSpPr>
          <p:cNvPr id="17" name="Isosceles Triangle 16">
            <a:extLst>
              <a:ext uri="{FF2B5EF4-FFF2-40B4-BE49-F238E27FC236}">
                <a16:creationId xmlns:a16="http://schemas.microsoft.com/office/drawing/2014/main" id="{0B4088F4-03C3-30F8-0963-C69F5A05CF24}"/>
              </a:ext>
            </a:extLst>
          </p:cNvPr>
          <p:cNvSpPr/>
          <p:nvPr/>
        </p:nvSpPr>
        <p:spPr>
          <a:xfrm flipH="1" flipV="1">
            <a:off x="-12837274" y="6207221"/>
            <a:ext cx="653143" cy="385948"/>
          </a:xfrm>
          <a:prstGeom prst="triangle">
            <a:avLst>
              <a:gd name="adj" fmla="val 100000"/>
            </a:avLst>
          </a:prstGeom>
          <a:solidFill>
            <a:srgbClr val="217E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pic>
        <p:nvPicPr>
          <p:cNvPr id="3" name="Picture 2">
            <a:extLst>
              <a:ext uri="{FF2B5EF4-FFF2-40B4-BE49-F238E27FC236}">
                <a16:creationId xmlns:a16="http://schemas.microsoft.com/office/drawing/2014/main" id="{9E40BD25-901F-FED9-382E-CF5954B76896}"/>
              </a:ext>
            </a:extLst>
          </p:cNvPr>
          <p:cNvPicPr>
            <a:picLocks noChangeAspect="1"/>
          </p:cNvPicPr>
          <p:nvPr/>
        </p:nvPicPr>
        <p:blipFill>
          <a:blip r:embed="rId4"/>
          <a:stretch>
            <a:fillRect/>
          </a:stretch>
        </p:blipFill>
        <p:spPr>
          <a:xfrm>
            <a:off x="838200" y="1425630"/>
            <a:ext cx="2946984" cy="2467847"/>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6B6507C6-D4B5-BD8B-DE2A-341592DB900F}"/>
              </a:ext>
            </a:extLst>
          </p:cNvPr>
          <p:cNvSpPr txBox="1"/>
          <p:nvPr/>
        </p:nvSpPr>
        <p:spPr>
          <a:xfrm>
            <a:off x="785731" y="6400195"/>
            <a:ext cx="65919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Montserrat"/>
                <a:ea typeface="+mn-ea"/>
                <a:cs typeface="+mn-cs"/>
              </a:rPr>
              <a:t>SafeMobilityFL.com</a:t>
            </a:r>
            <a:endParaRPr kumimoji="0" lang="en-US" sz="2800" b="0" i="0" u="none" strike="noStrike" kern="1200" cap="none" spc="0" normalizeH="0" baseline="0" noProof="0">
              <a:ln>
                <a:noFill/>
              </a:ln>
              <a:solidFill>
                <a:prstClr val="white"/>
              </a:solidFill>
              <a:effectLst/>
              <a:uLnTx/>
              <a:uFillTx/>
              <a:latin typeface="Montserrat"/>
              <a:ea typeface="+mn-ea"/>
              <a:cs typeface="+mn-cs"/>
            </a:endParaRPr>
          </a:p>
        </p:txBody>
      </p:sp>
      <p:pic>
        <p:nvPicPr>
          <p:cNvPr id="5" name="Content Placeholder 3" descr="Diagram&#10;&#10;Description automatically generated">
            <a:extLst>
              <a:ext uri="{FF2B5EF4-FFF2-40B4-BE49-F238E27FC236}">
                <a16:creationId xmlns:a16="http://schemas.microsoft.com/office/drawing/2014/main" id="{96452622-08DD-9D79-6B7C-78015AC4B491}"/>
              </a:ext>
            </a:extLst>
          </p:cNvPr>
          <p:cNvPicPr>
            <a:picLocks noChangeAspect="1"/>
          </p:cNvPicPr>
          <p:nvPr/>
        </p:nvPicPr>
        <p:blipFill>
          <a:blip r:embed="rId5"/>
          <a:stretch>
            <a:fillRect/>
          </a:stretch>
        </p:blipFill>
        <p:spPr>
          <a:xfrm>
            <a:off x="785731" y="4003281"/>
            <a:ext cx="3985371" cy="2287110"/>
          </a:xfrm>
          <a:prstGeom prst="rect">
            <a:avLst/>
          </a:prstGeom>
          <a:noFill/>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876494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F68D1A4-65D5-EB45-5F71-C4EE40A61867}"/>
              </a:ext>
            </a:extLst>
          </p:cNvPr>
          <p:cNvSpPr/>
          <p:nvPr/>
        </p:nvSpPr>
        <p:spPr>
          <a:xfrm>
            <a:off x="0" y="1185704"/>
            <a:ext cx="12192000" cy="5672295"/>
          </a:xfrm>
          <a:prstGeom prst="rect">
            <a:avLst/>
          </a:prstGeom>
          <a:solidFill>
            <a:srgbClr val="217E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CBA738A3-E098-6380-0A8D-CE8617BF3D1E}"/>
              </a:ext>
            </a:extLst>
          </p:cNvPr>
          <p:cNvSpPr>
            <a:spLocks noGrp="1"/>
          </p:cNvSpPr>
          <p:nvPr>
            <p:ph type="title"/>
          </p:nvPr>
        </p:nvSpPr>
        <p:spPr/>
        <p:txBody>
          <a:bodyPr/>
          <a:lstStyle/>
          <a:p>
            <a:r>
              <a:rPr lang="en-US"/>
              <a:t>Questions / Discussion</a:t>
            </a:r>
          </a:p>
        </p:txBody>
      </p:sp>
      <p:sp>
        <p:nvSpPr>
          <p:cNvPr id="3" name="Content Placeholder 2">
            <a:extLst>
              <a:ext uri="{FF2B5EF4-FFF2-40B4-BE49-F238E27FC236}">
                <a16:creationId xmlns:a16="http://schemas.microsoft.com/office/drawing/2014/main" id="{F531C5E5-E8BB-2EAB-2093-BF885B655853}"/>
              </a:ext>
            </a:extLst>
          </p:cNvPr>
          <p:cNvSpPr>
            <a:spLocks noGrp="1"/>
          </p:cNvSpPr>
          <p:nvPr>
            <p:ph idx="1"/>
          </p:nvPr>
        </p:nvSpPr>
        <p:spPr>
          <a:xfrm>
            <a:off x="838200" y="1825625"/>
            <a:ext cx="5979289" cy="4351338"/>
          </a:xfrm>
        </p:spPr>
        <p:txBody>
          <a:bodyPr/>
          <a:lstStyle/>
          <a:p>
            <a:r>
              <a:rPr lang="en-US">
                <a:solidFill>
                  <a:schemeClr val="bg1"/>
                </a:solidFill>
              </a:rPr>
              <a:t>How are you </a:t>
            </a:r>
            <a:r>
              <a:rPr lang="en-US" b="1">
                <a:solidFill>
                  <a:schemeClr val="bg1"/>
                </a:solidFill>
              </a:rPr>
              <a:t>handling golf carts and low-speed vehicles </a:t>
            </a:r>
            <a:r>
              <a:rPr lang="en-US">
                <a:solidFill>
                  <a:schemeClr val="bg1"/>
                </a:solidFill>
              </a:rPr>
              <a:t>in your community?</a:t>
            </a:r>
          </a:p>
          <a:p>
            <a:r>
              <a:rPr lang="en-US">
                <a:solidFill>
                  <a:schemeClr val="bg1"/>
                </a:solidFill>
              </a:rPr>
              <a:t>What’s your </a:t>
            </a:r>
            <a:r>
              <a:rPr lang="en-US" b="1">
                <a:solidFill>
                  <a:schemeClr val="bg1"/>
                </a:solidFill>
              </a:rPr>
              <a:t>approach to addressing questions </a:t>
            </a:r>
            <a:r>
              <a:rPr lang="en-US">
                <a:solidFill>
                  <a:schemeClr val="bg1"/>
                </a:solidFill>
              </a:rPr>
              <a:t>about golf carts and low-speed vehicles?</a:t>
            </a:r>
          </a:p>
          <a:p>
            <a:r>
              <a:rPr lang="en-US">
                <a:solidFill>
                  <a:schemeClr val="bg1"/>
                </a:solidFill>
              </a:rPr>
              <a:t>Who are you </a:t>
            </a:r>
            <a:r>
              <a:rPr lang="en-US" b="1">
                <a:solidFill>
                  <a:schemeClr val="bg1"/>
                </a:solidFill>
              </a:rPr>
              <a:t>partnering</a:t>
            </a:r>
            <a:r>
              <a:rPr lang="en-US">
                <a:solidFill>
                  <a:schemeClr val="bg1"/>
                </a:solidFill>
              </a:rPr>
              <a:t> with to promote safety?</a:t>
            </a:r>
          </a:p>
        </p:txBody>
      </p:sp>
      <p:pic>
        <p:nvPicPr>
          <p:cNvPr id="4" name="Picture 3">
            <a:extLst>
              <a:ext uri="{FF2B5EF4-FFF2-40B4-BE49-F238E27FC236}">
                <a16:creationId xmlns:a16="http://schemas.microsoft.com/office/drawing/2014/main" id="{FAD3F057-3495-F561-71E1-428E3ED208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72065" y="2302268"/>
            <a:ext cx="4081735" cy="306130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6" name="Isosceles Triangle 15">
            <a:extLst>
              <a:ext uri="{FF2B5EF4-FFF2-40B4-BE49-F238E27FC236}">
                <a16:creationId xmlns:a16="http://schemas.microsoft.com/office/drawing/2014/main" id="{55B2747E-F817-7568-669C-CA49A6A7C85D}"/>
              </a:ext>
            </a:extLst>
          </p:cNvPr>
          <p:cNvSpPr/>
          <p:nvPr/>
        </p:nvSpPr>
        <p:spPr>
          <a:xfrm>
            <a:off x="11519065" y="854117"/>
            <a:ext cx="672935" cy="439742"/>
          </a:xfrm>
          <a:prstGeom prst="triangle">
            <a:avLst>
              <a:gd name="adj" fmla="val 100000"/>
            </a:avLst>
          </a:prstGeom>
          <a:solidFill>
            <a:srgbClr val="217E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pic>
        <p:nvPicPr>
          <p:cNvPr id="5" name="Picture 4">
            <a:extLst>
              <a:ext uri="{FF2B5EF4-FFF2-40B4-BE49-F238E27FC236}">
                <a16:creationId xmlns:a16="http://schemas.microsoft.com/office/drawing/2014/main" id="{8C82C0EC-FBE0-1159-8476-AA447FFCB0C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208598" y="76619"/>
            <a:ext cx="1663362" cy="1655968"/>
          </a:xfrm>
          <a:prstGeom prst="rect">
            <a:avLst/>
          </a:prstGeom>
        </p:spPr>
      </p:pic>
    </p:spTree>
    <p:extLst>
      <p:ext uri="{BB962C8B-B14F-4D97-AF65-F5344CB8AC3E}">
        <p14:creationId xmlns:p14="http://schemas.microsoft.com/office/powerpoint/2010/main" val="28176612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50A5-2E86-CC57-DC76-F69A4EA59CAA}"/>
              </a:ext>
            </a:extLst>
          </p:cNvPr>
          <p:cNvSpPr>
            <a:spLocks noGrp="1"/>
          </p:cNvSpPr>
          <p:nvPr>
            <p:ph type="title"/>
          </p:nvPr>
        </p:nvSpPr>
        <p:spPr/>
        <p:txBody>
          <a:bodyPr>
            <a:normAutofit fontScale="90000"/>
          </a:bodyPr>
          <a:lstStyle/>
          <a:p>
            <a:r>
              <a:rPr lang="en-US"/>
              <a:t>E-Bikes &amp; Micromobility Updates</a:t>
            </a:r>
          </a:p>
        </p:txBody>
      </p:sp>
      <p:sp>
        <p:nvSpPr>
          <p:cNvPr id="4" name="Text Placeholder 3">
            <a:extLst>
              <a:ext uri="{FF2B5EF4-FFF2-40B4-BE49-F238E27FC236}">
                <a16:creationId xmlns:a16="http://schemas.microsoft.com/office/drawing/2014/main" id="{E393C1E4-583F-E274-2655-1682E9F55DBB}"/>
              </a:ext>
            </a:extLst>
          </p:cNvPr>
          <p:cNvSpPr>
            <a:spLocks noGrp="1"/>
          </p:cNvSpPr>
          <p:nvPr>
            <p:ph type="body" sz="quarter" idx="14"/>
          </p:nvPr>
        </p:nvSpPr>
        <p:spPr/>
        <p:txBody>
          <a:bodyPr/>
          <a:lstStyle/>
          <a:p>
            <a:endParaRPr lang="en-US"/>
          </a:p>
        </p:txBody>
      </p:sp>
    </p:spTree>
    <p:extLst>
      <p:ext uri="{BB962C8B-B14F-4D97-AF65-F5344CB8AC3E}">
        <p14:creationId xmlns:p14="http://schemas.microsoft.com/office/powerpoint/2010/main" val="17819871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1681F0F-DAA2-D2BA-3B43-29CCF78EF727}"/>
              </a:ext>
            </a:extLst>
          </p:cNvPr>
          <p:cNvSpPr>
            <a:spLocks noGrp="1"/>
          </p:cNvSpPr>
          <p:nvPr>
            <p:ph idx="1"/>
          </p:nvPr>
        </p:nvSpPr>
        <p:spPr>
          <a:xfrm>
            <a:off x="237670" y="1890486"/>
            <a:ext cx="7661730" cy="4182334"/>
          </a:xfrm>
        </p:spPr>
        <p:txBody>
          <a:bodyPr/>
          <a:lstStyle/>
          <a:p>
            <a:r>
              <a:rPr lang="en-US" sz="2200" b="0"/>
              <a:t>New statewide safety rules:</a:t>
            </a:r>
          </a:p>
          <a:p>
            <a:pPr marL="342900" indent="-342900">
              <a:buFont typeface="Wingdings" panose="05000000000000000000" pitchFamily="2" charset="2"/>
              <a:buChar char="§"/>
            </a:pPr>
            <a:r>
              <a:rPr lang="en-US" sz="2200" b="0"/>
              <a:t>10 mph limit near pedestrians (≤50 ft)</a:t>
            </a:r>
          </a:p>
          <a:p>
            <a:pPr marL="342900" indent="-342900">
              <a:buFont typeface="Wingdings" panose="05000000000000000000" pitchFamily="2" charset="2"/>
              <a:buChar char="§"/>
            </a:pPr>
            <a:r>
              <a:rPr lang="en-US" sz="2200" b="0"/>
              <a:t>Must yield + signal on shared use paths </a:t>
            </a:r>
          </a:p>
          <a:p>
            <a:r>
              <a:rPr lang="en-US" sz="2200" b="0"/>
              <a:t>Statewide crash data system:</a:t>
            </a:r>
          </a:p>
          <a:p>
            <a:pPr marL="342900" indent="-342900">
              <a:buFont typeface="Wingdings" panose="05000000000000000000" pitchFamily="2" charset="2"/>
              <a:buChar char="§"/>
            </a:pPr>
            <a:r>
              <a:rPr lang="en-US" sz="2200" b="0"/>
              <a:t>Law enforcement mandated to track related crashes</a:t>
            </a:r>
          </a:p>
          <a:p>
            <a:pPr marL="342900" indent="-342900">
              <a:buFont typeface="Wingdings" panose="05000000000000000000" pitchFamily="2" charset="2"/>
              <a:buChar char="§"/>
            </a:pPr>
            <a:r>
              <a:rPr lang="en-US" sz="2200" b="0"/>
              <a:t>Data reported to the state for analysis </a:t>
            </a:r>
          </a:p>
          <a:p>
            <a:r>
              <a:rPr lang="en-US" sz="2200" b="0"/>
              <a:t>Micromobility Safety Task Force:</a:t>
            </a:r>
          </a:p>
          <a:p>
            <a:pPr marL="342900" indent="-342900">
              <a:buFont typeface="Wingdings" panose="05000000000000000000" pitchFamily="2" charset="2"/>
              <a:buChar char="§"/>
            </a:pPr>
            <a:r>
              <a:rPr lang="en-US" sz="2200" b="0"/>
              <a:t>State-led group to recommend future policy</a:t>
            </a:r>
          </a:p>
          <a:p>
            <a:pPr marL="342900" indent="-342900">
              <a:buFont typeface="Wingdings" panose="05000000000000000000" pitchFamily="2" charset="2"/>
              <a:buChar char="§"/>
            </a:pPr>
            <a:r>
              <a:rPr lang="en-US" sz="2200" b="0"/>
              <a:t>Report due Oct 2026</a:t>
            </a:r>
          </a:p>
        </p:txBody>
      </p:sp>
      <p:sp>
        <p:nvSpPr>
          <p:cNvPr id="4" name="Title 3">
            <a:extLst>
              <a:ext uri="{FF2B5EF4-FFF2-40B4-BE49-F238E27FC236}">
                <a16:creationId xmlns:a16="http://schemas.microsoft.com/office/drawing/2014/main" id="{D7574BB4-9333-766B-C77F-31FBDFDF71CA}"/>
              </a:ext>
            </a:extLst>
          </p:cNvPr>
          <p:cNvSpPr>
            <a:spLocks noGrp="1"/>
          </p:cNvSpPr>
          <p:nvPr>
            <p:ph type="title"/>
          </p:nvPr>
        </p:nvSpPr>
        <p:spPr/>
        <p:txBody>
          <a:bodyPr/>
          <a:lstStyle/>
          <a:p>
            <a:r>
              <a:rPr lang="en-US"/>
              <a:t>State of Play </a:t>
            </a:r>
          </a:p>
        </p:txBody>
      </p:sp>
      <p:sp>
        <p:nvSpPr>
          <p:cNvPr id="6" name="TextBox 5">
            <a:extLst>
              <a:ext uri="{FF2B5EF4-FFF2-40B4-BE49-F238E27FC236}">
                <a16:creationId xmlns:a16="http://schemas.microsoft.com/office/drawing/2014/main" id="{839E41BE-B614-3FE7-ECF4-0F1E176D8311}"/>
              </a:ext>
            </a:extLst>
          </p:cNvPr>
          <p:cNvSpPr txBox="1"/>
          <p:nvPr/>
        </p:nvSpPr>
        <p:spPr>
          <a:xfrm>
            <a:off x="838200" y="1179595"/>
            <a:ext cx="8693150" cy="461665"/>
          </a:xfrm>
          <a:prstGeom prst="rect">
            <a:avLst/>
          </a:prstGeom>
          <a:noFill/>
        </p:spPr>
        <p:txBody>
          <a:bodyPr wrap="square">
            <a:spAutoFit/>
          </a:bodyPr>
          <a:lstStyle/>
          <a:p>
            <a:r>
              <a:rPr lang="en-US" sz="2400">
                <a:solidFill>
                  <a:srgbClr val="646566"/>
                </a:solidFill>
                <a:latin typeface="Tahoma" panose="020B0604030504040204" pitchFamily="34" charset="0"/>
                <a:ea typeface="Tahoma" panose="020B0604030504040204" pitchFamily="34" charset="0"/>
                <a:cs typeface="Tahoma" panose="020B0604030504040204" pitchFamily="34" charset="0"/>
              </a:rPr>
              <a:t>2026 Micromobility Legislation (SB 382) – Currently unsigned</a:t>
            </a:r>
          </a:p>
        </p:txBody>
      </p:sp>
      <p:sp>
        <p:nvSpPr>
          <p:cNvPr id="2" name="Content Placeholder 4">
            <a:extLst>
              <a:ext uri="{FF2B5EF4-FFF2-40B4-BE49-F238E27FC236}">
                <a16:creationId xmlns:a16="http://schemas.microsoft.com/office/drawing/2014/main" id="{1B05BCBA-664B-BAAF-A581-F68F69E09BCD}"/>
              </a:ext>
            </a:extLst>
          </p:cNvPr>
          <p:cNvSpPr txBox="1">
            <a:spLocks/>
          </p:cNvSpPr>
          <p:nvPr/>
        </p:nvSpPr>
        <p:spPr bwMode="auto">
          <a:xfrm>
            <a:off x="165100" y="6072819"/>
            <a:ext cx="11893550" cy="696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0" i="1"/>
              <a:t>The Palm Beach County Criminal Justice Commission has a draft ordinance in development</a:t>
            </a:r>
          </a:p>
        </p:txBody>
      </p:sp>
    </p:spTree>
    <p:extLst>
      <p:ext uri="{BB962C8B-B14F-4D97-AF65-F5344CB8AC3E}">
        <p14:creationId xmlns:p14="http://schemas.microsoft.com/office/powerpoint/2010/main" val="5031107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3919E3-A79C-52EC-D6D3-E1436D34DE03}"/>
              </a:ext>
            </a:extLst>
          </p:cNvPr>
          <p:cNvSpPr>
            <a:spLocks noGrp="1"/>
          </p:cNvSpPr>
          <p:nvPr>
            <p:ph type="title"/>
          </p:nvPr>
        </p:nvSpPr>
        <p:spPr/>
        <p:txBody>
          <a:bodyPr/>
          <a:lstStyle/>
          <a:p>
            <a:r>
              <a:rPr lang="en-US"/>
              <a:t>New Devices, New Rules</a:t>
            </a:r>
          </a:p>
        </p:txBody>
      </p:sp>
      <p:sp>
        <p:nvSpPr>
          <p:cNvPr id="12" name="Content Placeholder 11">
            <a:extLst>
              <a:ext uri="{FF2B5EF4-FFF2-40B4-BE49-F238E27FC236}">
                <a16:creationId xmlns:a16="http://schemas.microsoft.com/office/drawing/2014/main" id="{0AC8C592-C5CC-A840-12B3-7CE807F16CCD}"/>
              </a:ext>
            </a:extLst>
          </p:cNvPr>
          <p:cNvSpPr>
            <a:spLocks noGrp="1"/>
          </p:cNvSpPr>
          <p:nvPr>
            <p:ph idx="1"/>
          </p:nvPr>
        </p:nvSpPr>
        <p:spPr>
          <a:xfrm>
            <a:off x="698414" y="3934436"/>
            <a:ext cx="5285764" cy="2378997"/>
          </a:xfrm>
        </p:spPr>
        <p:txBody>
          <a:bodyPr/>
          <a:lstStyle/>
          <a:p>
            <a:r>
              <a:rPr lang="en-US" b="0">
                <a:solidFill>
                  <a:srgbClr val="004CB2"/>
                </a:solidFill>
              </a:rPr>
              <a:t>FBA’s Stance on E-Bikes and E-Motos:</a:t>
            </a:r>
          </a:p>
          <a:p>
            <a:r>
              <a:rPr lang="en-US" b="0">
                <a:solidFill>
                  <a:srgbClr val="000000"/>
                </a:solidFill>
              </a:rPr>
              <a:t>“We support clear, enforceable definitions that help riders, families, and law enforcement understand where different devices belong and how they should operate”</a:t>
            </a:r>
            <a:endParaRPr lang="en-US"/>
          </a:p>
          <a:p>
            <a:endParaRPr lang="en-US"/>
          </a:p>
        </p:txBody>
      </p:sp>
      <p:pic>
        <p:nvPicPr>
          <p:cNvPr id="1026" name="Picture 2" descr="Florida Bicycle Association">
            <a:extLst>
              <a:ext uri="{FF2B5EF4-FFF2-40B4-BE49-F238E27FC236}">
                <a16:creationId xmlns:a16="http://schemas.microsoft.com/office/drawing/2014/main" id="{18A6BDFE-393C-0919-4C37-0610EBB4A2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7256" y="1641260"/>
            <a:ext cx="2405694" cy="240569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Overpowered' electric motorbikes could still be sold despite proposed e-bike  laws in Queensland - ABC News">
            <a:extLst>
              <a:ext uri="{FF2B5EF4-FFF2-40B4-BE49-F238E27FC236}">
                <a16:creationId xmlns:a16="http://schemas.microsoft.com/office/drawing/2014/main" id="{D52E6B60-7457-55C3-0020-9213390F04B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4504"/>
          <a:stretch>
            <a:fillRect/>
          </a:stretch>
        </p:blipFill>
        <p:spPr bwMode="auto">
          <a:xfrm>
            <a:off x="6468166" y="1641260"/>
            <a:ext cx="5377605" cy="4619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4011653"/>
      </p:ext>
    </p:extLst>
  </p:cSld>
  <p:clrMapOvr>
    <a:masterClrMapping/>
  </p:clrMapOvr>
  <p:transition spd="slow"/>
  <p:extLst>
    <p:ext uri="{6950BFC3-D8DA-4A85-94F7-54DA5524770B}">
      <p188:commentRel xmlns:p188="http://schemas.microsoft.com/office/powerpoint/2018/8/main" r:id="rId3"/>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4152C-D522-C045-4599-1B6849B3CE2D}"/>
            </a:ext>
          </a:extLst>
        </p:cNvPr>
        <p:cNvGrpSpPr/>
        <p:nvPr/>
      </p:nvGrpSpPr>
      <p:grpSpPr>
        <a:xfrm>
          <a:off x="0" y="0"/>
          <a:ext cx="0" cy="0"/>
          <a:chOff x="0" y="0"/>
          <a:chExt cx="0" cy="0"/>
        </a:xfrm>
      </p:grpSpPr>
      <p:pic>
        <p:nvPicPr>
          <p:cNvPr id="10" name="Picture 2" descr="Traffic is really bad. There's no room for all the cars on the roads. What  do we do? - Hexbear">
            <a:extLst>
              <a:ext uri="{FF2B5EF4-FFF2-40B4-BE49-F238E27FC236}">
                <a16:creationId xmlns:a16="http://schemas.microsoft.com/office/drawing/2014/main" id="{5B97C02D-2032-2238-007E-9E408D1E00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200" b="27283"/>
          <a:stretch>
            <a:fillRect/>
          </a:stretch>
        </p:blipFill>
        <p:spPr bwMode="auto">
          <a:xfrm>
            <a:off x="436860" y="1391161"/>
            <a:ext cx="11318280" cy="4422410"/>
          </a:xfrm>
          <a:prstGeom prst="round2SameRect">
            <a:avLst/>
          </a:prstGeom>
          <a:solidFill>
            <a:srgbClr val="FFFFFF"/>
          </a:solidFill>
          <a:ln w="25400">
            <a:noFill/>
          </a:ln>
        </p:spPr>
      </p:pic>
      <p:sp>
        <p:nvSpPr>
          <p:cNvPr id="2" name="Title 10">
            <a:extLst>
              <a:ext uri="{FF2B5EF4-FFF2-40B4-BE49-F238E27FC236}">
                <a16:creationId xmlns:a16="http://schemas.microsoft.com/office/drawing/2014/main" id="{AFDA231C-2108-6283-250C-D93266F9D598}"/>
              </a:ext>
            </a:extLst>
          </p:cNvPr>
          <p:cNvSpPr>
            <a:spLocks noGrp="1"/>
          </p:cNvSpPr>
          <p:nvPr>
            <p:ph type="title"/>
          </p:nvPr>
        </p:nvSpPr>
        <p:spPr>
          <a:xfrm>
            <a:off x="838200" y="230188"/>
            <a:ext cx="10291957" cy="1411072"/>
          </a:xfrm>
        </p:spPr>
        <p:txBody>
          <a:bodyPr/>
          <a:lstStyle/>
          <a:p>
            <a:r>
              <a:rPr lang="en-US"/>
              <a:t>Moving Efficiently</a:t>
            </a:r>
          </a:p>
        </p:txBody>
      </p:sp>
      <p:pic>
        <p:nvPicPr>
          <p:cNvPr id="3" name="Picture 2" descr="Traffic is really bad. There's no room for all the cars on the roads. What  do we do? - Hexbear">
            <a:extLst>
              <a:ext uri="{FF2B5EF4-FFF2-40B4-BE49-F238E27FC236}">
                <a16:creationId xmlns:a16="http://schemas.microsoft.com/office/drawing/2014/main" id="{6681B63D-A7D9-CA3E-9C56-D68D24EB41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6293" r="70526" b="3759"/>
          <a:stretch>
            <a:fillRect/>
          </a:stretch>
        </p:blipFill>
        <p:spPr bwMode="auto">
          <a:xfrm>
            <a:off x="1401211" y="5907055"/>
            <a:ext cx="1442906" cy="610335"/>
          </a:xfrm>
          <a:prstGeom prst="round2SameRect">
            <a:avLst/>
          </a:prstGeom>
          <a:solidFill>
            <a:srgbClr val="FFFFFF"/>
          </a:solidFill>
          <a:ln w="25400">
            <a:noFill/>
          </a:ln>
        </p:spPr>
      </p:pic>
      <p:pic>
        <p:nvPicPr>
          <p:cNvPr id="4" name="Picture 3" descr="Traffic is really bad. There's no room for all the cars on the roads. What  do we do? - Hexbear">
            <a:extLst>
              <a:ext uri="{FF2B5EF4-FFF2-40B4-BE49-F238E27FC236}">
                <a16:creationId xmlns:a16="http://schemas.microsoft.com/office/drawing/2014/main" id="{FDA5B994-E964-4709-522A-7BAE5C69B4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780" t="76293" r="36720" b="3759"/>
          <a:stretch>
            <a:fillRect/>
          </a:stretch>
        </p:blipFill>
        <p:spPr bwMode="auto">
          <a:xfrm>
            <a:off x="5588465" y="5907054"/>
            <a:ext cx="1199377" cy="610335"/>
          </a:xfrm>
          <a:prstGeom prst="round2SameRect">
            <a:avLst/>
          </a:prstGeom>
          <a:solidFill>
            <a:srgbClr val="FFFFFF"/>
          </a:solidFill>
          <a:ln w="25400">
            <a:noFill/>
          </a:ln>
        </p:spPr>
      </p:pic>
      <p:pic>
        <p:nvPicPr>
          <p:cNvPr id="5" name="Picture 4" descr="Traffic is really bad. There's no room for all the cars on the roads. What  do we do? - Hexbear">
            <a:extLst>
              <a:ext uri="{FF2B5EF4-FFF2-40B4-BE49-F238E27FC236}">
                <a16:creationId xmlns:a16="http://schemas.microsoft.com/office/drawing/2014/main" id="{50B2A59A-60E0-69B7-8584-EE1D5FC771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716" t="76293" b="3759"/>
          <a:stretch>
            <a:fillRect/>
          </a:stretch>
        </p:blipFill>
        <p:spPr bwMode="auto">
          <a:xfrm>
            <a:off x="9406132" y="5907053"/>
            <a:ext cx="1384657" cy="610335"/>
          </a:xfrm>
          <a:prstGeom prst="round2SameRect">
            <a:avLst/>
          </a:prstGeom>
          <a:solidFill>
            <a:srgbClr val="FFFFFF"/>
          </a:solidFill>
          <a:ln w="25400">
            <a:noFill/>
          </a:ln>
        </p:spPr>
      </p:pic>
    </p:spTree>
    <p:extLst>
      <p:ext uri="{BB962C8B-B14F-4D97-AF65-F5344CB8AC3E}">
        <p14:creationId xmlns:p14="http://schemas.microsoft.com/office/powerpoint/2010/main" val="2182305194"/>
      </p:ext>
    </p:extLst>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4D2E6-0BC3-2E1C-A0EB-F43DE2C5EF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E06B37-6A36-3FEE-7ED8-BCF5C4AA04A7}"/>
              </a:ext>
            </a:extLst>
          </p:cNvPr>
          <p:cNvSpPr>
            <a:spLocks noGrp="1"/>
          </p:cNvSpPr>
          <p:nvPr>
            <p:ph type="title"/>
          </p:nvPr>
        </p:nvSpPr>
        <p:spPr/>
        <p:txBody>
          <a:bodyPr/>
          <a:lstStyle/>
          <a:p>
            <a:r>
              <a:rPr lang="en-US"/>
              <a:t>Micromobility Safety Trends</a:t>
            </a:r>
          </a:p>
        </p:txBody>
      </p:sp>
      <p:pic>
        <p:nvPicPr>
          <p:cNvPr id="5" name="Picture 4">
            <a:extLst>
              <a:ext uri="{FF2B5EF4-FFF2-40B4-BE49-F238E27FC236}">
                <a16:creationId xmlns:a16="http://schemas.microsoft.com/office/drawing/2014/main" id="{52375478-FD48-104A-E405-B3DBB3637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5536" y="6095824"/>
            <a:ext cx="2342322" cy="623454"/>
          </a:xfrm>
          <a:prstGeom prst="rect">
            <a:avLst/>
          </a:prstGeom>
        </p:spPr>
      </p:pic>
      <p:graphicFrame>
        <p:nvGraphicFramePr>
          <p:cNvPr id="23" name="Chart 22">
            <a:extLst>
              <a:ext uri="{FF2B5EF4-FFF2-40B4-BE49-F238E27FC236}">
                <a16:creationId xmlns:a16="http://schemas.microsoft.com/office/drawing/2014/main" id="{AF7FBB46-DBF4-91E8-9882-3D04254C0DF0}"/>
              </a:ext>
            </a:extLst>
          </p:cNvPr>
          <p:cNvGraphicFramePr/>
          <p:nvPr/>
        </p:nvGraphicFramePr>
        <p:xfrm>
          <a:off x="6946741" y="1466267"/>
          <a:ext cx="5245259" cy="4408924"/>
        </p:xfrm>
        <a:graphic>
          <a:graphicData uri="http://schemas.openxmlformats.org/drawingml/2006/chart">
            <c:chart xmlns:c="http://schemas.openxmlformats.org/drawingml/2006/chart" xmlns:r="http://schemas.openxmlformats.org/officeDocument/2006/relationships" r:id="rId3"/>
          </a:graphicData>
        </a:graphic>
      </p:graphicFrame>
      <p:pic>
        <p:nvPicPr>
          <p:cNvPr id="4" name="Picture 3">
            <a:extLst>
              <a:ext uri="{FF2B5EF4-FFF2-40B4-BE49-F238E27FC236}">
                <a16:creationId xmlns:a16="http://schemas.microsoft.com/office/drawing/2014/main" id="{69DF4457-73AD-C685-4410-29291BFA53EB}"/>
              </a:ext>
            </a:extLst>
          </p:cNvPr>
          <p:cNvPicPr>
            <a:picLocks noChangeAspect="1"/>
          </p:cNvPicPr>
          <p:nvPr/>
        </p:nvPicPr>
        <p:blipFill>
          <a:blip r:embed="rId4"/>
          <a:srcRect l="4509"/>
          <a:stretch>
            <a:fillRect/>
          </a:stretch>
        </p:blipFill>
        <p:spPr>
          <a:xfrm>
            <a:off x="418531" y="2297264"/>
            <a:ext cx="5986155" cy="3871120"/>
          </a:xfrm>
          <a:prstGeom prst="rect">
            <a:avLst/>
          </a:prstGeom>
        </p:spPr>
      </p:pic>
      <p:sp>
        <p:nvSpPr>
          <p:cNvPr id="7" name="TextBox 6">
            <a:extLst>
              <a:ext uri="{FF2B5EF4-FFF2-40B4-BE49-F238E27FC236}">
                <a16:creationId xmlns:a16="http://schemas.microsoft.com/office/drawing/2014/main" id="{67E49C29-6ECC-A086-19C3-0891340778D2}"/>
              </a:ext>
            </a:extLst>
          </p:cNvPr>
          <p:cNvSpPr txBox="1"/>
          <p:nvPr/>
        </p:nvSpPr>
        <p:spPr>
          <a:xfrm>
            <a:off x="1094856" y="1466267"/>
            <a:ext cx="4487333" cy="830997"/>
          </a:xfrm>
          <a:prstGeom prst="rect">
            <a:avLst/>
          </a:prstGeom>
          <a:noFill/>
        </p:spPr>
        <p:txBody>
          <a:bodyPr wrap="square" rtlCol="0">
            <a:spAutoFit/>
          </a:bodyPr>
          <a:lstStyle/>
          <a:p>
            <a:pPr algn="ctr"/>
            <a:r>
              <a:rPr lang="en-US" sz="2400" b="1">
                <a:solidFill>
                  <a:srgbClr val="646566"/>
                </a:solidFill>
              </a:rPr>
              <a:t>Percent of Killed and Seriously Injured Crash Outcomes</a:t>
            </a:r>
          </a:p>
        </p:txBody>
      </p:sp>
    </p:spTree>
    <p:extLst>
      <p:ext uri="{BB962C8B-B14F-4D97-AF65-F5344CB8AC3E}">
        <p14:creationId xmlns:p14="http://schemas.microsoft.com/office/powerpoint/2010/main" val="867784825"/>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184AEC-B45B-7EA4-AD06-0BDA18D78862}"/>
              </a:ext>
            </a:extLst>
          </p:cNvPr>
          <p:cNvSpPr>
            <a:spLocks noGrp="1"/>
          </p:cNvSpPr>
          <p:nvPr>
            <p:ph type="title"/>
          </p:nvPr>
        </p:nvSpPr>
        <p:spPr/>
        <p:txBody>
          <a:bodyPr/>
          <a:lstStyle/>
          <a:p>
            <a:r>
              <a:rPr lang="en-US"/>
              <a:t>Micromobility Exemptions</a:t>
            </a:r>
          </a:p>
        </p:txBody>
      </p:sp>
      <p:sp>
        <p:nvSpPr>
          <p:cNvPr id="20" name="Content Placeholder 4">
            <a:extLst>
              <a:ext uri="{FF2B5EF4-FFF2-40B4-BE49-F238E27FC236}">
                <a16:creationId xmlns:a16="http://schemas.microsoft.com/office/drawing/2014/main" id="{03A2ED4D-09C1-8AEF-E3B8-82DCF3A702F0}"/>
              </a:ext>
            </a:extLst>
          </p:cNvPr>
          <p:cNvSpPr>
            <a:spLocks noGrp="1"/>
          </p:cNvSpPr>
          <p:nvPr>
            <p:ph idx="4294967295"/>
          </p:nvPr>
        </p:nvSpPr>
        <p:spPr>
          <a:xfrm>
            <a:off x="1285893" y="1531950"/>
            <a:ext cx="7083407" cy="1912937"/>
          </a:xfrm>
        </p:spPr>
        <p:txBody>
          <a:bodyPr/>
          <a:lstStyle/>
          <a:p>
            <a:r>
              <a:rPr lang="en-US" b="0">
                <a:solidFill>
                  <a:srgbClr val="646566"/>
                </a:solidFill>
              </a:rPr>
              <a:t>Exemption of motor vehicle registration and licensing requirements in Florida Law grants the right to operate micromobility devices. </a:t>
            </a:r>
            <a:r>
              <a:rPr lang="en-US" sz="1800" b="0" i="1">
                <a:solidFill>
                  <a:srgbClr val="646566"/>
                </a:solidFill>
                <a:hlinkClick r:id="rId2"/>
              </a:rPr>
              <a:t>F.S. 316.2128 (2) Requirements </a:t>
            </a:r>
            <a:endParaRPr lang="en-US" i="1">
              <a:solidFill>
                <a:srgbClr val="646566"/>
              </a:solidFill>
            </a:endParaRPr>
          </a:p>
        </p:txBody>
      </p:sp>
      <p:pic>
        <p:nvPicPr>
          <p:cNvPr id="14" name="Content Placeholder 17" descr="Electric motorcycle, also called an E-Moto, which exceeds 750 watts of power and is capable of exceeding 28 mph">
            <a:extLst>
              <a:ext uri="{FF2B5EF4-FFF2-40B4-BE49-F238E27FC236}">
                <a16:creationId xmlns:a16="http://schemas.microsoft.com/office/drawing/2014/main" id="{9C7FCF7F-89DE-8B8F-5158-0EE5914143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bwMode="auto">
          <a:xfrm>
            <a:off x="8510418" y="1249965"/>
            <a:ext cx="3471915" cy="2424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Electric scooter, which exceeds 750 watts of power and is capable of exceeding 28 mph">
            <a:extLst>
              <a:ext uri="{FF2B5EF4-FFF2-40B4-BE49-F238E27FC236}">
                <a16:creationId xmlns:a16="http://schemas.microsoft.com/office/drawing/2014/main" id="{0388653F-595B-8C9B-581C-26B292727E30}"/>
              </a:ext>
            </a:extLst>
          </p:cNvPr>
          <p:cNvPicPr>
            <a:picLocks noChangeAspect="1"/>
          </p:cNvPicPr>
          <p:nvPr/>
        </p:nvPicPr>
        <p:blipFill>
          <a:blip r:embed="rId5"/>
          <a:stretch>
            <a:fillRect/>
          </a:stretch>
        </p:blipFill>
        <p:spPr>
          <a:xfrm>
            <a:off x="9024389" y="3829725"/>
            <a:ext cx="2443972" cy="2516546"/>
          </a:xfrm>
          <a:prstGeom prst="rect">
            <a:avLst/>
          </a:prstGeom>
        </p:spPr>
      </p:pic>
      <p:sp>
        <p:nvSpPr>
          <p:cNvPr id="8" name="Text Placeholder 14">
            <a:extLst>
              <a:ext uri="{FF2B5EF4-FFF2-40B4-BE49-F238E27FC236}">
                <a16:creationId xmlns:a16="http://schemas.microsoft.com/office/drawing/2014/main" id="{0C199629-AF50-6128-423E-3B3A630A437C}"/>
              </a:ext>
            </a:extLst>
          </p:cNvPr>
          <p:cNvSpPr txBox="1">
            <a:spLocks/>
          </p:cNvSpPr>
          <p:nvPr/>
        </p:nvSpPr>
        <p:spPr bwMode="auto">
          <a:xfrm>
            <a:off x="838200" y="3227579"/>
            <a:ext cx="7225796" cy="3463531"/>
          </a:xfrm>
          <a:prstGeom prst="roundRect">
            <a:avLst>
              <a:gd name="adj" fmla="val 9230"/>
            </a:avLst>
          </a:prstGeom>
          <a:solidFill>
            <a:schemeClr val="bg1"/>
          </a:solidFill>
          <a:ln w="76200">
            <a:solidFill>
              <a:srgbClr val="F8485E"/>
            </a:solidFill>
            <a:round/>
            <a:headEnd/>
            <a:tailEnd/>
          </a:ln>
        </p:spPr>
        <p:txBody>
          <a:bodyPr vert="horz" wrap="square" lIns="640080" tIns="365760" rIns="365760" bIns="365760" numCol="1" anchor="ctr" anchorCtr="0" compatLnSpc="1">
            <a:prstTxWarp prst="textNoShape">
              <a:avLst/>
            </a:prstTxWarp>
            <a:noAutofit/>
          </a:bodyPr>
          <a:lstStyle>
            <a:lvl1pPr algn="ctr" rtl="0" eaLnBrk="0" fontAlgn="base" hangingPunct="0">
              <a:lnSpc>
                <a:spcPct val="90000"/>
              </a:lnSpc>
              <a:spcBef>
                <a:spcPts val="1000"/>
              </a:spcBef>
              <a:spcAft>
                <a:spcPct val="0"/>
              </a:spcAft>
              <a:buFont typeface="Arial" panose="020B0604020202020204" pitchFamily="34" charset="0"/>
              <a:defRPr sz="20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US" sz="2400" b="0">
                <a:solidFill>
                  <a:srgbClr val="646566"/>
                </a:solidFill>
              </a:rPr>
              <a:t>To legally operate a vehicle on public streets that exceeds the Micromobility criteria, such devices must be:</a:t>
            </a:r>
          </a:p>
          <a:p>
            <a:pPr marL="800100" lvl="1" indent="-342900">
              <a:buFont typeface="Wingdings" panose="05000000000000000000" pitchFamily="2" charset="2"/>
              <a:buChar char="§"/>
            </a:pPr>
            <a:r>
              <a:rPr lang="en-US" b="0">
                <a:solidFill>
                  <a:srgbClr val="646566"/>
                </a:solidFill>
              </a:rPr>
              <a:t>Registered</a:t>
            </a:r>
          </a:p>
          <a:p>
            <a:pPr marL="800100" lvl="1" indent="-342900">
              <a:buFont typeface="Wingdings" panose="05000000000000000000" pitchFamily="2" charset="2"/>
              <a:buChar char="§"/>
            </a:pPr>
            <a:r>
              <a:rPr lang="en-US" b="0">
                <a:solidFill>
                  <a:srgbClr val="646566"/>
                </a:solidFill>
              </a:rPr>
              <a:t>Properly equipped</a:t>
            </a:r>
          </a:p>
          <a:p>
            <a:pPr marL="800100" lvl="1" indent="-342900">
              <a:buFont typeface="Wingdings" panose="05000000000000000000" pitchFamily="2" charset="2"/>
              <a:buChar char="§"/>
            </a:pPr>
            <a:r>
              <a:rPr lang="en-US" b="0">
                <a:solidFill>
                  <a:srgbClr val="646566"/>
                </a:solidFill>
              </a:rPr>
              <a:t>Operated by a licensed rider</a:t>
            </a:r>
            <a:endParaRPr lang="en-US">
              <a:solidFill>
                <a:srgbClr val="646566"/>
              </a:solidFill>
            </a:endParaRPr>
          </a:p>
          <a:p>
            <a:pPr algn="l"/>
            <a:r>
              <a:rPr lang="en-US" sz="2400" b="0">
                <a:solidFill>
                  <a:srgbClr val="646566"/>
                </a:solidFill>
              </a:rPr>
              <a:t>This restriction includes micromobility devices that are modified to exceed 28 MPH.</a:t>
            </a:r>
          </a:p>
        </p:txBody>
      </p:sp>
      <p:sp>
        <p:nvSpPr>
          <p:cNvPr id="13" name="Oval 12">
            <a:extLst>
              <a:ext uri="{FF2B5EF4-FFF2-40B4-BE49-F238E27FC236}">
                <a16:creationId xmlns:a16="http://schemas.microsoft.com/office/drawing/2014/main" id="{97E491C6-B0C4-004B-F29B-AF7C7D4C5B05}"/>
              </a:ext>
              <a:ext uri="{C183D7F6-B498-43B3-948B-1728B52AA6E4}">
                <adec:decorative xmlns:adec="http://schemas.microsoft.com/office/drawing/2017/decorative" val="1"/>
              </a:ext>
            </a:extLst>
          </p:cNvPr>
          <p:cNvSpPr/>
          <p:nvPr/>
        </p:nvSpPr>
        <p:spPr>
          <a:xfrm>
            <a:off x="306460" y="2734805"/>
            <a:ext cx="1117732" cy="1101634"/>
          </a:xfrm>
          <a:prstGeom prst="ellipse">
            <a:avLst/>
          </a:prstGeom>
          <a:solidFill>
            <a:srgbClr val="F8485E"/>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a:t>!</a:t>
            </a:r>
          </a:p>
        </p:txBody>
      </p:sp>
    </p:spTree>
    <p:extLst>
      <p:ext uri="{BB962C8B-B14F-4D97-AF65-F5344CB8AC3E}">
        <p14:creationId xmlns:p14="http://schemas.microsoft.com/office/powerpoint/2010/main" val="1997124388"/>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19191F"/>
        </a:solidFill>
        <a:effectLst/>
      </p:bgPr>
    </p:bg>
    <p:spTree>
      <p:nvGrpSpPr>
        <p:cNvPr id="1" name="Shape 495"/>
        <p:cNvGrpSpPr/>
        <p:nvPr/>
      </p:nvGrpSpPr>
      <p:grpSpPr>
        <a:xfrm>
          <a:off x="0" y="0"/>
          <a:ext cx="0" cy="0"/>
          <a:chOff x="0" y="0"/>
          <a:chExt cx="0" cy="0"/>
        </a:xfrm>
      </p:grpSpPr>
      <p:pic>
        <p:nvPicPr>
          <p:cNvPr id="496" name="Google Shape;496;p64" title="9J0A8467.jpg"/>
          <p:cNvPicPr preferRelativeResize="0"/>
          <p:nvPr/>
        </p:nvPicPr>
        <p:blipFill rotWithShape="1">
          <a:blip r:embed="rId3">
            <a:alphaModFix/>
          </a:blip>
          <a:srcRect t="8152" b="8152"/>
          <a:stretch/>
        </p:blipFill>
        <p:spPr>
          <a:xfrm>
            <a:off x="-94217" y="1"/>
            <a:ext cx="12293468" cy="6857996"/>
          </a:xfrm>
          <a:prstGeom prst="rect">
            <a:avLst/>
          </a:prstGeom>
          <a:noFill/>
          <a:ln>
            <a:noFill/>
          </a:ln>
        </p:spPr>
      </p:pic>
      <p:sp>
        <p:nvSpPr>
          <p:cNvPr id="497" name="Google Shape;497;p64"/>
          <p:cNvSpPr/>
          <p:nvPr/>
        </p:nvSpPr>
        <p:spPr>
          <a:xfrm>
            <a:off x="-94283" y="0"/>
            <a:ext cx="12293600" cy="6858000"/>
          </a:xfrm>
          <a:prstGeom prst="rect">
            <a:avLst/>
          </a:prstGeom>
          <a:solidFill>
            <a:srgbClr val="000000">
              <a:alpha val="50000"/>
            </a:srgbClr>
          </a:solidFill>
          <a:ln>
            <a:noFill/>
          </a:ln>
        </p:spPr>
        <p:txBody>
          <a:bodyPr spcFirstLastPara="1" wrap="square" lIns="132233" tIns="132233" rIns="132233" bIns="132233" anchor="ctr" anchorCtr="0">
            <a:noAutofit/>
          </a:bodyPr>
          <a:lstStyle/>
          <a:p>
            <a:pPr algn="ctr" defTabSz="1219170" eaLnBrk="1" fontAlgn="auto" hangingPunct="1">
              <a:spcBef>
                <a:spcPts val="0"/>
              </a:spcBef>
              <a:spcAft>
                <a:spcPts val="0"/>
              </a:spcAft>
              <a:buClr>
                <a:srgbClr val="000000"/>
              </a:buClr>
            </a:pPr>
            <a:endParaRPr sz="2025" kern="0">
              <a:solidFill>
                <a:srgbClr val="000000"/>
              </a:solidFill>
              <a:latin typeface="Poppins"/>
              <a:ea typeface="Poppins"/>
              <a:cs typeface="Poppins"/>
              <a:sym typeface="Poppins"/>
            </a:endParaRPr>
          </a:p>
        </p:txBody>
      </p:sp>
      <p:sp>
        <p:nvSpPr>
          <p:cNvPr id="498" name="Google Shape;498;p64"/>
          <p:cNvSpPr txBox="1"/>
          <p:nvPr/>
        </p:nvSpPr>
        <p:spPr>
          <a:xfrm>
            <a:off x="1144784" y="2337134"/>
            <a:ext cx="9902400" cy="1637322"/>
          </a:xfrm>
          <a:prstGeom prst="rect">
            <a:avLst/>
          </a:prstGeom>
          <a:noFill/>
          <a:ln>
            <a:noFill/>
          </a:ln>
        </p:spPr>
        <p:txBody>
          <a:bodyPr spcFirstLastPara="1" wrap="square" lIns="60967" tIns="60967" rIns="60967" bIns="60967" anchor="t" anchorCtr="0">
            <a:spAutoFit/>
          </a:bodyPr>
          <a:lstStyle/>
          <a:p>
            <a:pPr algn="ctr" defTabSz="1219170" eaLnBrk="1" fontAlgn="auto" hangingPunct="1">
              <a:lnSpc>
                <a:spcPct val="90000"/>
              </a:lnSpc>
              <a:spcBef>
                <a:spcPts val="0"/>
              </a:spcBef>
              <a:spcAft>
                <a:spcPts val="0"/>
              </a:spcAft>
              <a:buClr>
                <a:srgbClr val="000000"/>
              </a:buClr>
              <a:buSzPts val="3400"/>
            </a:pPr>
            <a:r>
              <a:rPr lang="en" sz="4533" b="1" kern="0">
                <a:solidFill>
                  <a:srgbClr val="FFFFFF"/>
                </a:solidFill>
                <a:latin typeface="Urbanist"/>
                <a:ea typeface="Urbanist"/>
                <a:cs typeface="Urbanist"/>
                <a:sym typeface="Urbanist"/>
              </a:rPr>
              <a:t>Bicycles &amp; Golf Carts </a:t>
            </a:r>
            <a:endParaRPr sz="4533" b="1" kern="0">
              <a:solidFill>
                <a:srgbClr val="FFFFFF"/>
              </a:solidFill>
              <a:latin typeface="Urbanist"/>
              <a:ea typeface="Urbanist"/>
              <a:cs typeface="Urbanist"/>
              <a:sym typeface="Urbanist"/>
            </a:endParaRPr>
          </a:p>
          <a:p>
            <a:pPr algn="ctr" defTabSz="1219170" eaLnBrk="1" fontAlgn="auto" hangingPunct="1">
              <a:lnSpc>
                <a:spcPct val="90000"/>
              </a:lnSpc>
              <a:spcBef>
                <a:spcPts val="0"/>
              </a:spcBef>
              <a:spcAft>
                <a:spcPts val="0"/>
              </a:spcAft>
              <a:buClr>
                <a:srgbClr val="000000"/>
              </a:buClr>
              <a:buSzPts val="3400"/>
            </a:pPr>
            <a:r>
              <a:rPr lang="en" sz="4533" b="1" kern="0">
                <a:solidFill>
                  <a:srgbClr val="FFFFFF"/>
                </a:solidFill>
                <a:latin typeface="Urbanist"/>
                <a:ea typeface="Urbanist"/>
                <a:cs typeface="Urbanist"/>
                <a:sym typeface="Urbanist"/>
              </a:rPr>
              <a:t>Safety Workshop</a:t>
            </a:r>
            <a:endParaRPr sz="4533" b="1" kern="0">
              <a:solidFill>
                <a:srgbClr val="FFFFFF"/>
              </a:solidFill>
              <a:latin typeface="Urbanist"/>
              <a:ea typeface="Urbanist"/>
              <a:cs typeface="Urbanist"/>
              <a:sym typeface="Urbanist"/>
            </a:endParaRPr>
          </a:p>
          <a:p>
            <a:pPr algn="ctr" defTabSz="1219170" eaLnBrk="1" fontAlgn="auto" hangingPunct="1">
              <a:lnSpc>
                <a:spcPct val="90000"/>
              </a:lnSpc>
              <a:spcBef>
                <a:spcPts val="0"/>
              </a:spcBef>
              <a:spcAft>
                <a:spcPts val="0"/>
              </a:spcAft>
              <a:buClr>
                <a:srgbClr val="000000"/>
              </a:buClr>
              <a:buSzPts val="3400"/>
            </a:pPr>
            <a:r>
              <a:rPr lang="en" sz="1867" b="1" kern="0">
                <a:solidFill>
                  <a:srgbClr val="FFFFFF"/>
                </a:solidFill>
                <a:latin typeface="Urbanist"/>
                <a:ea typeface="Urbanist"/>
                <a:cs typeface="Urbanist"/>
                <a:sym typeface="Urbanist"/>
              </a:rPr>
              <a:t>June 4</a:t>
            </a:r>
            <a:endParaRPr sz="1867" b="1" kern="0">
              <a:solidFill>
                <a:srgbClr val="FFFFFF"/>
              </a:solidFill>
              <a:latin typeface="Urbanist"/>
              <a:ea typeface="Urbanist"/>
              <a:cs typeface="Urbanist"/>
              <a:sym typeface="Urbanist"/>
            </a:endParaRPr>
          </a:p>
        </p:txBody>
      </p:sp>
      <p:sp>
        <p:nvSpPr>
          <p:cNvPr id="499" name="Google Shape;499;p64"/>
          <p:cNvSpPr txBox="1">
            <a:spLocks noGrp="1"/>
          </p:cNvSpPr>
          <p:nvPr>
            <p:ph type="sldNum" idx="12"/>
          </p:nvPr>
        </p:nvSpPr>
        <p:spPr>
          <a:xfrm>
            <a:off x="11409045" y="6333135"/>
            <a:ext cx="731600" cy="524800"/>
          </a:xfrm>
          <a:prstGeom prst="rect">
            <a:avLst/>
          </a:prstGeom>
        </p:spPr>
        <p:txBody>
          <a:bodyPr spcFirstLastPara="1" wrap="square" lIns="121900" tIns="121900" rIns="121900" bIns="121900" anchor="t" anchorCtr="0">
            <a:normAutofit/>
          </a:bodyPr>
          <a:lstStyle/>
          <a:p>
            <a:pPr defTabSz="1219170" eaLnBrk="1" fontAlgn="auto" hangingPunct="1">
              <a:spcBef>
                <a:spcPts val="0"/>
              </a:spcBef>
              <a:spcAft>
                <a:spcPts val="0"/>
              </a:spcAft>
              <a:buClr>
                <a:srgbClr val="000000"/>
              </a:buClr>
            </a:pPr>
            <a:fld id="{00000000-1234-1234-1234-123412341234}" type="slidenum">
              <a:rPr lang="en" sz="1333" kern="0">
                <a:solidFill>
                  <a:srgbClr val="000000"/>
                </a:solidFill>
                <a:latin typeface="Urbanist"/>
                <a:ea typeface="Urbanist"/>
                <a:cs typeface="Urbanist"/>
                <a:sym typeface="Urbanist"/>
              </a:rPr>
              <a:pPr defTabSz="1219170" eaLnBrk="1" fontAlgn="auto" hangingPunct="1">
                <a:spcBef>
                  <a:spcPts val="0"/>
                </a:spcBef>
                <a:spcAft>
                  <a:spcPts val="0"/>
                </a:spcAft>
                <a:buClr>
                  <a:srgbClr val="000000"/>
                </a:buClr>
              </a:pPr>
              <a:t>42</a:t>
            </a:fld>
            <a:endParaRPr sz="1333" kern="0">
              <a:solidFill>
                <a:srgbClr val="000000"/>
              </a:solidFill>
              <a:latin typeface="Urbanist"/>
              <a:ea typeface="Urbanist"/>
              <a:cs typeface="Urbanist"/>
              <a:sym typeface="Urbanist"/>
            </a:endParaRPr>
          </a:p>
        </p:txBody>
      </p:sp>
      <p:pic>
        <p:nvPicPr>
          <p:cNvPr id="500" name="Google Shape;500;p64"/>
          <p:cNvPicPr preferRelativeResize="0"/>
          <p:nvPr/>
        </p:nvPicPr>
        <p:blipFill>
          <a:blip r:embed="rId4">
            <a:alphaModFix/>
          </a:blip>
          <a:stretch>
            <a:fillRect/>
          </a:stretch>
        </p:blipFill>
        <p:spPr>
          <a:xfrm>
            <a:off x="11557565" y="6392453"/>
            <a:ext cx="305500" cy="305487"/>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04"/>
        <p:cNvGrpSpPr/>
        <p:nvPr/>
      </p:nvGrpSpPr>
      <p:grpSpPr>
        <a:xfrm>
          <a:off x="0" y="0"/>
          <a:ext cx="0" cy="0"/>
          <a:chOff x="0" y="0"/>
          <a:chExt cx="0" cy="0"/>
        </a:xfrm>
      </p:grpSpPr>
      <p:sp>
        <p:nvSpPr>
          <p:cNvPr id="505" name="Google Shape;505;p65"/>
          <p:cNvSpPr txBox="1"/>
          <p:nvPr/>
        </p:nvSpPr>
        <p:spPr>
          <a:xfrm>
            <a:off x="1144784" y="2337133"/>
            <a:ext cx="9902400" cy="2634325"/>
          </a:xfrm>
          <a:prstGeom prst="rect">
            <a:avLst/>
          </a:prstGeom>
          <a:noFill/>
          <a:ln>
            <a:noFill/>
          </a:ln>
        </p:spPr>
        <p:txBody>
          <a:bodyPr spcFirstLastPara="1" wrap="square" lIns="60967" tIns="60967" rIns="60967" bIns="60967" anchor="t" anchorCtr="0">
            <a:spAutoFit/>
          </a:bodyPr>
          <a:lstStyle/>
          <a:p>
            <a:pPr defTabSz="1219170" eaLnBrk="1" fontAlgn="auto" hangingPunct="1">
              <a:lnSpc>
                <a:spcPct val="90000"/>
              </a:lnSpc>
              <a:spcBef>
                <a:spcPts val="0"/>
              </a:spcBef>
              <a:spcAft>
                <a:spcPts val="0"/>
              </a:spcAft>
              <a:buClr>
                <a:srgbClr val="000000"/>
              </a:buClr>
              <a:buSzPts val="3400"/>
            </a:pPr>
            <a:r>
              <a:rPr lang="en" sz="4533" kern="0">
                <a:solidFill>
                  <a:srgbClr val="0D0D0D"/>
                </a:solidFill>
                <a:latin typeface="Urbanist Black"/>
                <a:ea typeface="Urbanist Black"/>
                <a:cs typeface="Urbanist Black"/>
                <a:sym typeface="Urbanist Black"/>
              </a:rPr>
              <a:t>TO BUILD A FUTURE WHERE TRANSPORTATION IS </a:t>
            </a:r>
            <a:r>
              <a:rPr lang="en" sz="4533" kern="0">
                <a:solidFill>
                  <a:srgbClr val="00AB4E"/>
                </a:solidFill>
                <a:latin typeface="Urbanist Black"/>
                <a:ea typeface="Urbanist Black"/>
                <a:cs typeface="Urbanist Black"/>
                <a:sym typeface="Urbanist Black"/>
              </a:rPr>
              <a:t>SHARED, AFFORDABLE,</a:t>
            </a:r>
            <a:r>
              <a:rPr lang="en" sz="4533" kern="0">
                <a:solidFill>
                  <a:srgbClr val="0D0D0D"/>
                </a:solidFill>
                <a:latin typeface="Urbanist Black"/>
                <a:ea typeface="Urbanist Black"/>
                <a:cs typeface="Urbanist Black"/>
                <a:sym typeface="Urbanist Black"/>
              </a:rPr>
              <a:t> AND </a:t>
            </a:r>
            <a:r>
              <a:rPr lang="en" sz="4533" kern="0">
                <a:solidFill>
                  <a:srgbClr val="00AB4E"/>
                </a:solidFill>
                <a:latin typeface="Urbanist Black"/>
                <a:ea typeface="Urbanist Black"/>
                <a:cs typeface="Urbanist Black"/>
                <a:sym typeface="Urbanist Black"/>
              </a:rPr>
              <a:t>CARBON-FREE</a:t>
            </a:r>
            <a:r>
              <a:rPr lang="en" sz="4533" kern="0">
                <a:solidFill>
                  <a:srgbClr val="0D0D0D"/>
                </a:solidFill>
                <a:latin typeface="Urbanist Black"/>
                <a:ea typeface="Urbanist Black"/>
                <a:cs typeface="Urbanist Black"/>
                <a:sym typeface="Urbanist Black"/>
              </a:rPr>
              <a:t>.</a:t>
            </a:r>
            <a:endParaRPr sz="4533" kern="0">
              <a:solidFill>
                <a:srgbClr val="0D0D0D"/>
              </a:solidFill>
              <a:latin typeface="Urbanist Black"/>
              <a:ea typeface="Urbanist Black"/>
              <a:cs typeface="Urbanist Black"/>
              <a:sym typeface="Urbanist Black"/>
            </a:endParaRPr>
          </a:p>
        </p:txBody>
      </p:sp>
      <p:pic>
        <p:nvPicPr>
          <p:cNvPr id="506" name="Google Shape;506;p65"/>
          <p:cNvPicPr preferRelativeResize="0"/>
          <p:nvPr/>
        </p:nvPicPr>
        <p:blipFill rotWithShape="1">
          <a:blip r:embed="rId3">
            <a:alphaModFix/>
          </a:blip>
          <a:srcRect/>
          <a:stretch/>
        </p:blipFill>
        <p:spPr>
          <a:xfrm>
            <a:off x="486534" y="482652"/>
            <a:ext cx="305500" cy="292217"/>
          </a:xfrm>
          <a:prstGeom prst="rect">
            <a:avLst/>
          </a:prstGeom>
          <a:noFill/>
          <a:ln>
            <a:noFill/>
          </a:ln>
        </p:spPr>
      </p:pic>
      <p:sp>
        <p:nvSpPr>
          <p:cNvPr id="507" name="Google Shape;507;p65"/>
          <p:cNvSpPr txBox="1"/>
          <p:nvPr/>
        </p:nvSpPr>
        <p:spPr>
          <a:xfrm>
            <a:off x="1144784" y="1926709"/>
            <a:ext cx="6982400" cy="410448"/>
          </a:xfrm>
          <a:prstGeom prst="rect">
            <a:avLst/>
          </a:prstGeom>
          <a:noFill/>
          <a:ln>
            <a:noFill/>
          </a:ln>
        </p:spPr>
        <p:txBody>
          <a:bodyPr spcFirstLastPara="1" wrap="square" lIns="60967" tIns="60967" rIns="60967" bIns="60967" anchor="ctr" anchorCtr="0">
            <a:spAutoFit/>
          </a:bodyPr>
          <a:lstStyle/>
          <a:p>
            <a:pPr defTabSz="1219170" eaLnBrk="1" fontAlgn="auto" hangingPunct="1">
              <a:spcBef>
                <a:spcPts val="0"/>
              </a:spcBef>
              <a:spcAft>
                <a:spcPts val="0"/>
              </a:spcAft>
              <a:buClr>
                <a:srgbClr val="000000"/>
              </a:buClr>
              <a:buSzPts val="1400"/>
            </a:pPr>
            <a:r>
              <a:rPr lang="en" sz="1867" b="1" kern="0">
                <a:solidFill>
                  <a:srgbClr val="000000"/>
                </a:solidFill>
                <a:latin typeface="Urbanist"/>
                <a:ea typeface="Urbanist"/>
                <a:cs typeface="Urbanist"/>
                <a:sym typeface="Urbanist"/>
              </a:rPr>
              <a:t>Mission: </a:t>
            </a:r>
            <a:endParaRPr sz="1867" b="1" kern="0">
              <a:solidFill>
                <a:srgbClr val="000000"/>
              </a:solidFill>
              <a:latin typeface="Urbanist"/>
              <a:ea typeface="Urbanist"/>
              <a:cs typeface="Urbanist"/>
              <a:sym typeface="Urbanist"/>
            </a:endParaRPr>
          </a:p>
        </p:txBody>
      </p:sp>
      <p:sp>
        <p:nvSpPr>
          <p:cNvPr id="508" name="Google Shape;508;p65"/>
          <p:cNvSpPr txBox="1">
            <a:spLocks noGrp="1"/>
          </p:cNvSpPr>
          <p:nvPr>
            <p:ph type="sldNum" idx="12"/>
          </p:nvPr>
        </p:nvSpPr>
        <p:spPr>
          <a:xfrm>
            <a:off x="11409045" y="6333135"/>
            <a:ext cx="731600" cy="524800"/>
          </a:xfrm>
          <a:prstGeom prst="rect">
            <a:avLst/>
          </a:prstGeom>
        </p:spPr>
        <p:txBody>
          <a:bodyPr spcFirstLastPara="1" wrap="square" lIns="121900" tIns="121900" rIns="121900" bIns="121900" anchor="t" anchorCtr="0">
            <a:normAutofit/>
          </a:bodyPr>
          <a:lstStyle/>
          <a:p>
            <a:pPr defTabSz="1219170" eaLnBrk="1" fontAlgn="auto" hangingPunct="1">
              <a:spcBef>
                <a:spcPts val="0"/>
              </a:spcBef>
              <a:spcAft>
                <a:spcPts val="0"/>
              </a:spcAft>
              <a:buClr>
                <a:srgbClr val="000000"/>
              </a:buClr>
            </a:pPr>
            <a:fld id="{00000000-1234-1234-1234-123412341234}" type="slidenum">
              <a:rPr lang="en" sz="1333" kern="0">
                <a:solidFill>
                  <a:srgbClr val="9E9E9E"/>
                </a:solidFill>
                <a:latin typeface="Urbanist"/>
                <a:ea typeface="Urbanist"/>
                <a:cs typeface="Urbanist"/>
                <a:sym typeface="Urbanist"/>
              </a:rPr>
              <a:pPr defTabSz="1219170" eaLnBrk="1" fontAlgn="auto" hangingPunct="1">
                <a:spcBef>
                  <a:spcPts val="0"/>
                </a:spcBef>
                <a:spcAft>
                  <a:spcPts val="0"/>
                </a:spcAft>
                <a:buClr>
                  <a:srgbClr val="000000"/>
                </a:buClr>
              </a:pPr>
              <a:t>43</a:t>
            </a:fld>
            <a:endParaRPr sz="1333" kern="0">
              <a:solidFill>
                <a:srgbClr val="9E9E9E"/>
              </a:solidFill>
              <a:latin typeface="Urbanist"/>
              <a:ea typeface="Urbanist"/>
              <a:cs typeface="Urbanist"/>
              <a:sym typeface="Urbanist"/>
            </a:endParaRPr>
          </a:p>
        </p:txBody>
      </p:sp>
      <p:sp>
        <p:nvSpPr>
          <p:cNvPr id="509" name="Google Shape;509;p65"/>
          <p:cNvSpPr txBox="1"/>
          <p:nvPr/>
        </p:nvSpPr>
        <p:spPr>
          <a:xfrm>
            <a:off x="639300" y="6560821"/>
            <a:ext cx="4161600" cy="198800"/>
          </a:xfrm>
          <a:prstGeom prst="rect">
            <a:avLst/>
          </a:prstGeom>
          <a:noFill/>
          <a:ln>
            <a:noFill/>
          </a:ln>
        </p:spPr>
        <p:txBody>
          <a:bodyPr spcFirstLastPara="1" wrap="square" lIns="121900" tIns="121900" rIns="121900" bIns="121900" anchor="ctr" anchorCtr="0">
            <a:noAutofit/>
          </a:bodyPr>
          <a:lstStyle/>
          <a:p>
            <a:pPr defTabSz="1219170" eaLnBrk="1" fontAlgn="auto" hangingPunct="1">
              <a:spcBef>
                <a:spcPts val="0"/>
              </a:spcBef>
              <a:spcAft>
                <a:spcPts val="0"/>
              </a:spcAft>
              <a:buClr>
                <a:srgbClr val="000000"/>
              </a:buClr>
            </a:pPr>
            <a:r>
              <a:rPr lang="en" sz="1067" kern="0">
                <a:solidFill>
                  <a:srgbClr val="9E9E9E"/>
                </a:solidFill>
                <a:latin typeface="Urbanist Light"/>
                <a:ea typeface="Urbanist Light"/>
                <a:cs typeface="Urbanist Light"/>
                <a:sym typeface="Urbanist Light"/>
              </a:rPr>
              <a:t>Lime 2025. Proprietary and Confidential. Do not distribute.</a:t>
            </a:r>
            <a:endParaRPr sz="1067" kern="0">
              <a:solidFill>
                <a:srgbClr val="9E9E9E"/>
              </a:solidFill>
              <a:latin typeface="Urbanist Light"/>
              <a:ea typeface="Urbanist Light"/>
              <a:cs typeface="Urbanist Light"/>
              <a:sym typeface="Urbanist Light"/>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pic>
        <p:nvPicPr>
          <p:cNvPr id="514" name="Google Shape;514;p66"/>
          <p:cNvPicPr preferRelativeResize="0"/>
          <p:nvPr/>
        </p:nvPicPr>
        <p:blipFill>
          <a:blip r:embed="rId3">
            <a:alphaModFix/>
          </a:blip>
          <a:stretch>
            <a:fillRect/>
          </a:stretch>
        </p:blipFill>
        <p:spPr>
          <a:xfrm>
            <a:off x="-22118" y="1"/>
            <a:ext cx="12236235" cy="6933196"/>
          </a:xfrm>
          <a:prstGeom prst="rect">
            <a:avLst/>
          </a:prstGeom>
          <a:noFill/>
          <a:ln w="9525" cap="flat" cmpd="sng">
            <a:solidFill>
              <a:schemeClr val="dk1"/>
            </a:solidFill>
            <a:prstDash val="solid"/>
            <a:round/>
            <a:headEnd type="none" w="sm" len="sm"/>
            <a:tailEnd type="none" w="sm" len="sm"/>
          </a:ln>
        </p:spPr>
      </p:pic>
      <p:sp>
        <p:nvSpPr>
          <p:cNvPr id="515" name="Google Shape;515;p66"/>
          <p:cNvSpPr txBox="1"/>
          <p:nvPr/>
        </p:nvSpPr>
        <p:spPr>
          <a:xfrm>
            <a:off x="1492667" y="2851243"/>
            <a:ext cx="2405200" cy="603200"/>
          </a:xfrm>
          <a:prstGeom prst="rect">
            <a:avLst/>
          </a:prstGeom>
          <a:noFill/>
          <a:ln>
            <a:noFill/>
          </a:ln>
        </p:spPr>
        <p:txBody>
          <a:bodyPr spcFirstLastPara="1" wrap="square" lIns="0" tIns="0" rIns="0" bIns="0" anchor="t" anchorCtr="0">
            <a:noAutofit/>
          </a:bodyPr>
          <a:lstStyle/>
          <a:p>
            <a:pPr algn="ctr" defTabSz="1219170" eaLnBrk="1" fontAlgn="auto" hangingPunct="1">
              <a:spcBef>
                <a:spcPts val="0"/>
              </a:spcBef>
              <a:spcAft>
                <a:spcPts val="0"/>
              </a:spcAft>
              <a:buClr>
                <a:srgbClr val="000000"/>
              </a:buClr>
            </a:pPr>
            <a:r>
              <a:rPr lang="en" sz="6667" b="1" kern="0">
                <a:solidFill>
                  <a:srgbClr val="00DD00"/>
                </a:solidFill>
                <a:latin typeface="Urbanist"/>
                <a:ea typeface="Urbanist"/>
                <a:cs typeface="Urbanist"/>
                <a:sym typeface="Urbanist"/>
              </a:rPr>
              <a:t>5</a:t>
            </a:r>
            <a:endParaRPr sz="6667" b="1" kern="0">
              <a:solidFill>
                <a:srgbClr val="00DD00"/>
              </a:solidFill>
              <a:latin typeface="Urbanist"/>
              <a:ea typeface="Urbanist"/>
              <a:cs typeface="Urbanist"/>
              <a:sym typeface="Urbanist"/>
            </a:endParaRPr>
          </a:p>
        </p:txBody>
      </p:sp>
      <p:sp>
        <p:nvSpPr>
          <p:cNvPr id="516" name="Google Shape;516;p66"/>
          <p:cNvSpPr txBox="1"/>
          <p:nvPr/>
        </p:nvSpPr>
        <p:spPr>
          <a:xfrm>
            <a:off x="1094867" y="3735776"/>
            <a:ext cx="3200800" cy="350000"/>
          </a:xfrm>
          <a:prstGeom prst="rect">
            <a:avLst/>
          </a:prstGeom>
          <a:noFill/>
          <a:ln>
            <a:noFill/>
          </a:ln>
        </p:spPr>
        <p:txBody>
          <a:bodyPr spcFirstLastPara="1" wrap="square" lIns="60967" tIns="60967" rIns="60967" bIns="60967" anchor="t" anchorCtr="0">
            <a:noAutofit/>
          </a:bodyPr>
          <a:lstStyle/>
          <a:p>
            <a:pPr algn="ctr" defTabSz="1219170" eaLnBrk="1" fontAlgn="auto" hangingPunct="1">
              <a:spcBef>
                <a:spcPts val="0"/>
              </a:spcBef>
              <a:spcAft>
                <a:spcPts val="0"/>
              </a:spcAft>
              <a:buClr>
                <a:srgbClr val="000000"/>
              </a:buClr>
            </a:pPr>
            <a:r>
              <a:rPr lang="en" sz="1867" b="1" kern="0">
                <a:solidFill>
                  <a:srgbClr val="FFFFFF"/>
                </a:solidFill>
                <a:latin typeface="Urbanist"/>
                <a:ea typeface="Urbanist"/>
                <a:cs typeface="Urbanist"/>
                <a:sym typeface="Urbanist"/>
              </a:rPr>
              <a:t>CONTINENTS</a:t>
            </a:r>
            <a:endParaRPr sz="1333" b="1" kern="0">
              <a:solidFill>
                <a:srgbClr val="FFFFFF"/>
              </a:solidFill>
              <a:latin typeface="Urbanist"/>
              <a:ea typeface="Urbanist"/>
              <a:cs typeface="Urbanist"/>
              <a:sym typeface="Urbanist"/>
            </a:endParaRPr>
          </a:p>
        </p:txBody>
      </p:sp>
      <p:sp>
        <p:nvSpPr>
          <p:cNvPr id="517" name="Google Shape;517;p66"/>
          <p:cNvSpPr txBox="1"/>
          <p:nvPr/>
        </p:nvSpPr>
        <p:spPr>
          <a:xfrm>
            <a:off x="7896317" y="3738525"/>
            <a:ext cx="3200800" cy="350000"/>
          </a:xfrm>
          <a:prstGeom prst="rect">
            <a:avLst/>
          </a:prstGeom>
          <a:noFill/>
          <a:ln>
            <a:noFill/>
          </a:ln>
        </p:spPr>
        <p:txBody>
          <a:bodyPr spcFirstLastPara="1" wrap="square" lIns="60967" tIns="60967" rIns="60967" bIns="60967" anchor="t" anchorCtr="0">
            <a:noAutofit/>
          </a:bodyPr>
          <a:lstStyle/>
          <a:p>
            <a:pPr algn="ctr" defTabSz="1219170" eaLnBrk="1" fontAlgn="auto" hangingPunct="1">
              <a:spcBef>
                <a:spcPts val="0"/>
              </a:spcBef>
              <a:spcAft>
                <a:spcPts val="0"/>
              </a:spcAft>
              <a:buClr>
                <a:srgbClr val="000000"/>
              </a:buClr>
            </a:pPr>
            <a:r>
              <a:rPr lang="en" sz="1867" b="1" kern="0">
                <a:solidFill>
                  <a:srgbClr val="FFFFFF"/>
                </a:solidFill>
                <a:latin typeface="Urbanist"/>
                <a:ea typeface="Urbanist"/>
                <a:cs typeface="Urbanist"/>
                <a:sym typeface="Urbanist"/>
              </a:rPr>
              <a:t>TRIPS</a:t>
            </a:r>
            <a:endParaRPr sz="1333" b="1" kern="0">
              <a:solidFill>
                <a:srgbClr val="FFFFFF"/>
              </a:solidFill>
              <a:latin typeface="Urbanist"/>
              <a:ea typeface="Urbanist"/>
              <a:cs typeface="Urbanist"/>
              <a:sym typeface="Urbanist"/>
            </a:endParaRPr>
          </a:p>
        </p:txBody>
      </p:sp>
      <p:sp>
        <p:nvSpPr>
          <p:cNvPr id="518" name="Google Shape;518;p66"/>
          <p:cNvSpPr txBox="1"/>
          <p:nvPr/>
        </p:nvSpPr>
        <p:spPr>
          <a:xfrm>
            <a:off x="8915811" y="2844684"/>
            <a:ext cx="2052400" cy="9032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6667" b="1" kern="0">
                <a:solidFill>
                  <a:srgbClr val="00DD00"/>
                </a:solidFill>
                <a:latin typeface="Urbanist"/>
                <a:ea typeface="Urbanist"/>
                <a:cs typeface="Urbanist"/>
                <a:sym typeface="Urbanist"/>
              </a:rPr>
              <a:t>1B+ </a:t>
            </a:r>
            <a:endParaRPr sz="6667" b="1" kern="0">
              <a:solidFill>
                <a:srgbClr val="00DD00"/>
              </a:solidFill>
              <a:latin typeface="Urbanist"/>
              <a:ea typeface="Urbanist"/>
              <a:cs typeface="Urbanist"/>
              <a:sym typeface="Urbanist"/>
            </a:endParaRPr>
          </a:p>
        </p:txBody>
      </p:sp>
      <p:sp>
        <p:nvSpPr>
          <p:cNvPr id="519" name="Google Shape;519;p66"/>
          <p:cNvSpPr txBox="1"/>
          <p:nvPr/>
        </p:nvSpPr>
        <p:spPr>
          <a:xfrm>
            <a:off x="4284467" y="3735792"/>
            <a:ext cx="3200800" cy="350000"/>
          </a:xfrm>
          <a:prstGeom prst="rect">
            <a:avLst/>
          </a:prstGeom>
          <a:noFill/>
          <a:ln>
            <a:noFill/>
          </a:ln>
        </p:spPr>
        <p:txBody>
          <a:bodyPr spcFirstLastPara="1" wrap="square" lIns="60967" tIns="60967" rIns="60967" bIns="60967" anchor="t" anchorCtr="0">
            <a:noAutofit/>
          </a:bodyPr>
          <a:lstStyle/>
          <a:p>
            <a:pPr algn="ctr" defTabSz="1219170" eaLnBrk="1" fontAlgn="auto" hangingPunct="1">
              <a:spcBef>
                <a:spcPts val="0"/>
              </a:spcBef>
              <a:spcAft>
                <a:spcPts val="0"/>
              </a:spcAft>
              <a:buClr>
                <a:srgbClr val="000000"/>
              </a:buClr>
            </a:pPr>
            <a:r>
              <a:rPr lang="en" sz="1867" b="1" kern="0">
                <a:solidFill>
                  <a:srgbClr val="FFFFFF"/>
                </a:solidFill>
                <a:latin typeface="Urbanist"/>
                <a:ea typeface="Urbanist"/>
                <a:cs typeface="Urbanist"/>
                <a:sym typeface="Urbanist"/>
              </a:rPr>
              <a:t>COUNTRIES</a:t>
            </a:r>
            <a:endParaRPr sz="1333" b="1" kern="0">
              <a:solidFill>
                <a:srgbClr val="FFFFFF"/>
              </a:solidFill>
              <a:latin typeface="Urbanist"/>
              <a:ea typeface="Urbanist"/>
              <a:cs typeface="Urbanist"/>
              <a:sym typeface="Urbanist"/>
            </a:endParaRPr>
          </a:p>
        </p:txBody>
      </p:sp>
      <p:sp>
        <p:nvSpPr>
          <p:cNvPr id="520" name="Google Shape;520;p66"/>
          <p:cNvSpPr txBox="1"/>
          <p:nvPr/>
        </p:nvSpPr>
        <p:spPr>
          <a:xfrm>
            <a:off x="4386067" y="2851259"/>
            <a:ext cx="2997600" cy="603200"/>
          </a:xfrm>
          <a:prstGeom prst="rect">
            <a:avLst/>
          </a:prstGeom>
          <a:noFill/>
          <a:ln>
            <a:noFill/>
          </a:ln>
        </p:spPr>
        <p:txBody>
          <a:bodyPr spcFirstLastPara="1" wrap="square" lIns="0" tIns="0" rIns="0" bIns="0" anchor="t" anchorCtr="0">
            <a:noAutofit/>
          </a:bodyPr>
          <a:lstStyle/>
          <a:p>
            <a:pPr algn="ctr" defTabSz="1219170" eaLnBrk="1" fontAlgn="auto" hangingPunct="1">
              <a:spcBef>
                <a:spcPts val="0"/>
              </a:spcBef>
              <a:spcAft>
                <a:spcPts val="0"/>
              </a:spcAft>
              <a:buClr>
                <a:srgbClr val="000000"/>
              </a:buClr>
            </a:pPr>
            <a:r>
              <a:rPr lang="en" sz="6667" b="1" kern="0">
                <a:solidFill>
                  <a:srgbClr val="00DD00"/>
                </a:solidFill>
                <a:latin typeface="Urbanist"/>
                <a:ea typeface="Urbanist"/>
                <a:cs typeface="Urbanist"/>
                <a:sym typeface="Urbanist"/>
              </a:rPr>
              <a:t>30+</a:t>
            </a:r>
            <a:endParaRPr sz="6667" b="1" kern="0">
              <a:solidFill>
                <a:srgbClr val="00DD00"/>
              </a:solidFill>
              <a:latin typeface="Urbanist"/>
              <a:ea typeface="Urbanist"/>
              <a:cs typeface="Urbanist"/>
              <a:sym typeface="Urbanist"/>
            </a:endParaRPr>
          </a:p>
        </p:txBody>
      </p:sp>
      <p:pic>
        <p:nvPicPr>
          <p:cNvPr id="521" name="Google Shape;521;p66"/>
          <p:cNvPicPr preferRelativeResize="0"/>
          <p:nvPr/>
        </p:nvPicPr>
        <p:blipFill>
          <a:blip r:embed="rId4">
            <a:alphaModFix/>
          </a:blip>
          <a:stretch>
            <a:fillRect/>
          </a:stretch>
        </p:blipFill>
        <p:spPr>
          <a:xfrm>
            <a:off x="486531" y="495109"/>
            <a:ext cx="305500" cy="305487"/>
          </a:xfrm>
          <a:prstGeom prst="rect">
            <a:avLst/>
          </a:prstGeom>
          <a:noFill/>
          <a:ln>
            <a:noFill/>
          </a:ln>
        </p:spPr>
      </p:pic>
      <p:sp>
        <p:nvSpPr>
          <p:cNvPr id="522" name="Google Shape;522;p66"/>
          <p:cNvSpPr txBox="1">
            <a:spLocks noGrp="1"/>
          </p:cNvSpPr>
          <p:nvPr>
            <p:ph type="sldNum" idx="12"/>
          </p:nvPr>
        </p:nvSpPr>
        <p:spPr>
          <a:xfrm>
            <a:off x="11409045" y="6333135"/>
            <a:ext cx="731600" cy="524800"/>
          </a:xfrm>
          <a:prstGeom prst="rect">
            <a:avLst/>
          </a:prstGeom>
        </p:spPr>
        <p:txBody>
          <a:bodyPr spcFirstLastPara="1" wrap="square" lIns="121900" tIns="121900" rIns="121900" bIns="121900" anchor="ctr" anchorCtr="0">
            <a:normAutofit/>
          </a:bodyPr>
          <a:lstStyle/>
          <a:p>
            <a:pPr defTabSz="1219170" eaLnBrk="1" fontAlgn="auto" hangingPunct="1">
              <a:spcBef>
                <a:spcPts val="0"/>
              </a:spcBef>
              <a:spcAft>
                <a:spcPts val="0"/>
              </a:spcAft>
              <a:buClr>
                <a:srgbClr val="000000"/>
              </a:buClr>
            </a:pPr>
            <a:fld id="{00000000-1234-1234-1234-123412341234}" type="slidenum">
              <a:rPr lang="en" sz="1333" kern="0">
                <a:solidFill>
                  <a:srgbClr val="9E9E9E"/>
                </a:solidFill>
                <a:latin typeface="Urbanist"/>
                <a:ea typeface="Urbanist"/>
                <a:cs typeface="Urbanist"/>
                <a:sym typeface="Urbanist"/>
              </a:rPr>
              <a:pPr defTabSz="1219170" eaLnBrk="1" fontAlgn="auto" hangingPunct="1">
                <a:spcBef>
                  <a:spcPts val="0"/>
                </a:spcBef>
                <a:spcAft>
                  <a:spcPts val="0"/>
                </a:spcAft>
                <a:buClr>
                  <a:srgbClr val="000000"/>
                </a:buClr>
              </a:pPr>
              <a:t>44</a:t>
            </a:fld>
            <a:endParaRPr sz="1333" kern="0">
              <a:solidFill>
                <a:srgbClr val="9E9E9E"/>
              </a:solidFill>
              <a:latin typeface="Urbanist"/>
              <a:ea typeface="Urbanist"/>
              <a:cs typeface="Urbanist"/>
              <a:sym typeface="Urbanist"/>
            </a:endParaRPr>
          </a:p>
        </p:txBody>
      </p:sp>
      <p:sp>
        <p:nvSpPr>
          <p:cNvPr id="523" name="Google Shape;523;p66"/>
          <p:cNvSpPr txBox="1"/>
          <p:nvPr/>
        </p:nvSpPr>
        <p:spPr>
          <a:xfrm>
            <a:off x="861833" y="216833"/>
            <a:ext cx="10875600" cy="862000"/>
          </a:xfrm>
          <a:prstGeom prst="rect">
            <a:avLst/>
          </a:prstGeom>
          <a:noFill/>
          <a:ln>
            <a:noFill/>
          </a:ln>
        </p:spPr>
        <p:txBody>
          <a:bodyPr spcFirstLastPara="1" wrap="square" lIns="60967" tIns="60967" rIns="60967" bIns="60967" anchor="ctr" anchorCtr="0">
            <a:noAutofit/>
          </a:bodyPr>
          <a:lstStyle/>
          <a:p>
            <a:pPr defTabSz="1219170" eaLnBrk="1" fontAlgn="auto" hangingPunct="1">
              <a:lnSpc>
                <a:spcPct val="90000"/>
              </a:lnSpc>
              <a:spcBef>
                <a:spcPts val="0"/>
              </a:spcBef>
              <a:spcAft>
                <a:spcPts val="0"/>
              </a:spcAft>
              <a:buClr>
                <a:srgbClr val="000000"/>
              </a:buClr>
            </a:pPr>
            <a:r>
              <a:rPr lang="en" sz="2667" b="1" kern="0">
                <a:solidFill>
                  <a:srgbClr val="FFFFFF"/>
                </a:solidFill>
                <a:latin typeface="Urbanist"/>
                <a:ea typeface="Urbanist"/>
                <a:cs typeface="Urbanist"/>
                <a:sym typeface="Urbanist"/>
              </a:rPr>
              <a:t>Global Leadership</a:t>
            </a:r>
            <a:endParaRPr sz="2667" b="1" kern="0">
              <a:solidFill>
                <a:srgbClr val="FFFFFF"/>
              </a:solidFill>
              <a:latin typeface="Urbanist"/>
              <a:ea typeface="Urbanist"/>
              <a:cs typeface="Urbanist"/>
              <a:sym typeface="Urbanist"/>
            </a:endParaRPr>
          </a:p>
        </p:txBody>
      </p:sp>
      <p:sp>
        <p:nvSpPr>
          <p:cNvPr id="524" name="Google Shape;524;p66"/>
          <p:cNvSpPr txBox="1"/>
          <p:nvPr/>
        </p:nvSpPr>
        <p:spPr>
          <a:xfrm>
            <a:off x="639300" y="6560821"/>
            <a:ext cx="4161600" cy="198800"/>
          </a:xfrm>
          <a:prstGeom prst="rect">
            <a:avLst/>
          </a:prstGeom>
          <a:noFill/>
          <a:ln>
            <a:noFill/>
          </a:ln>
        </p:spPr>
        <p:txBody>
          <a:bodyPr spcFirstLastPara="1" wrap="square" lIns="121900" tIns="121900" rIns="121900" bIns="121900" anchor="ctr" anchorCtr="0">
            <a:noAutofit/>
          </a:bodyPr>
          <a:lstStyle/>
          <a:p>
            <a:pPr defTabSz="1219170" eaLnBrk="1" fontAlgn="auto" hangingPunct="1">
              <a:spcBef>
                <a:spcPts val="0"/>
              </a:spcBef>
              <a:spcAft>
                <a:spcPts val="0"/>
              </a:spcAft>
              <a:buClr>
                <a:srgbClr val="000000"/>
              </a:buClr>
            </a:pPr>
            <a:r>
              <a:rPr lang="en" sz="1067" kern="0">
                <a:solidFill>
                  <a:srgbClr val="9E9E9E"/>
                </a:solidFill>
                <a:latin typeface="Urbanist Light"/>
                <a:ea typeface="Urbanist Light"/>
                <a:cs typeface="Urbanist Light"/>
                <a:sym typeface="Urbanist Light"/>
              </a:rPr>
              <a:t>Lime 2025. Proprietary and Confidential. Do not distribute.</a:t>
            </a:r>
            <a:endParaRPr sz="1067" kern="0">
              <a:solidFill>
                <a:srgbClr val="9E9E9E"/>
              </a:solidFill>
              <a:latin typeface="Urbanist Light"/>
              <a:ea typeface="Urbanist Light"/>
              <a:cs typeface="Urbanist Light"/>
              <a:sym typeface="Urbanist Light"/>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pic>
        <p:nvPicPr>
          <p:cNvPr id="529" name="Google Shape;529;p67"/>
          <p:cNvPicPr preferRelativeResize="0"/>
          <p:nvPr/>
        </p:nvPicPr>
        <p:blipFill rotWithShape="1">
          <a:blip r:embed="rId3">
            <a:alphaModFix/>
          </a:blip>
          <a:srcRect l="2153" t="7646" r="22038" b="49230"/>
          <a:stretch/>
        </p:blipFill>
        <p:spPr>
          <a:xfrm>
            <a:off x="-139754" y="2161837"/>
            <a:ext cx="5910343" cy="2933747"/>
          </a:xfrm>
          <a:prstGeom prst="rect">
            <a:avLst/>
          </a:prstGeom>
          <a:noFill/>
          <a:ln>
            <a:noFill/>
          </a:ln>
        </p:spPr>
      </p:pic>
      <p:pic>
        <p:nvPicPr>
          <p:cNvPr id="530" name="Google Shape;530;p67"/>
          <p:cNvPicPr preferRelativeResize="0"/>
          <p:nvPr/>
        </p:nvPicPr>
        <p:blipFill rotWithShape="1">
          <a:blip r:embed="rId3">
            <a:alphaModFix/>
          </a:blip>
          <a:srcRect l="2153" t="49706" r="22038" b="3561"/>
          <a:stretch/>
        </p:blipFill>
        <p:spPr>
          <a:xfrm>
            <a:off x="6055037" y="1730563"/>
            <a:ext cx="5910343" cy="3179315"/>
          </a:xfrm>
          <a:prstGeom prst="rect">
            <a:avLst/>
          </a:prstGeom>
          <a:noFill/>
          <a:ln w="31325" cap="flat" cmpd="sng">
            <a:solidFill>
              <a:schemeClr val="lt1"/>
            </a:solidFill>
            <a:prstDash val="solid"/>
            <a:miter lim="8000"/>
            <a:headEnd type="none" w="sm" len="sm"/>
            <a:tailEnd type="none" w="sm" len="sm"/>
          </a:ln>
        </p:spPr>
      </p:pic>
      <p:pic>
        <p:nvPicPr>
          <p:cNvPr id="531" name="Google Shape;531;p67"/>
          <p:cNvPicPr preferRelativeResize="0"/>
          <p:nvPr/>
        </p:nvPicPr>
        <p:blipFill>
          <a:blip r:embed="rId4">
            <a:alphaModFix/>
          </a:blip>
          <a:stretch>
            <a:fillRect/>
          </a:stretch>
        </p:blipFill>
        <p:spPr>
          <a:xfrm>
            <a:off x="486534" y="501726"/>
            <a:ext cx="305500" cy="292217"/>
          </a:xfrm>
          <a:prstGeom prst="rect">
            <a:avLst/>
          </a:prstGeom>
          <a:noFill/>
          <a:ln>
            <a:noFill/>
          </a:ln>
        </p:spPr>
      </p:pic>
      <p:sp>
        <p:nvSpPr>
          <p:cNvPr id="532" name="Google Shape;532;p67"/>
          <p:cNvSpPr/>
          <p:nvPr/>
        </p:nvSpPr>
        <p:spPr>
          <a:xfrm>
            <a:off x="-4300" y="-18567"/>
            <a:ext cx="12192000" cy="185600"/>
          </a:xfrm>
          <a:prstGeom prst="rect">
            <a:avLst/>
          </a:prstGeom>
          <a:gradFill>
            <a:gsLst>
              <a:gs pos="0">
                <a:srgbClr val="00DD00"/>
              </a:gs>
              <a:gs pos="100000">
                <a:srgbClr val="00AB4E"/>
              </a:gs>
            </a:gsLst>
            <a:lin ang="0" scaled="0"/>
          </a:gradFill>
          <a:ln>
            <a:noFill/>
          </a:ln>
        </p:spPr>
        <p:txBody>
          <a:bodyPr spcFirstLastPara="1" wrap="square" lIns="121900" tIns="121900" rIns="121900" bIns="121900" anchor="ctr" anchorCtr="0">
            <a:noAutofit/>
          </a:bodyPr>
          <a:lstStyle/>
          <a:p>
            <a:pPr algn="ct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33" name="Google Shape;533;p67"/>
          <p:cNvSpPr txBox="1"/>
          <p:nvPr/>
        </p:nvSpPr>
        <p:spPr>
          <a:xfrm>
            <a:off x="959000" y="216859"/>
            <a:ext cx="10854800" cy="862000"/>
          </a:xfrm>
          <a:prstGeom prst="rect">
            <a:avLst/>
          </a:prstGeom>
          <a:noFill/>
          <a:ln>
            <a:noFill/>
          </a:ln>
        </p:spPr>
        <p:txBody>
          <a:bodyPr spcFirstLastPara="1" wrap="square" lIns="60967" tIns="60967" rIns="60967" bIns="60967" anchor="ctr" anchorCtr="0">
            <a:noAutofit/>
          </a:bodyPr>
          <a:lstStyle/>
          <a:p>
            <a:pPr defTabSz="1219170" eaLnBrk="1" fontAlgn="auto" hangingPunct="1">
              <a:lnSpc>
                <a:spcPct val="90000"/>
              </a:lnSpc>
              <a:spcBef>
                <a:spcPts val="0"/>
              </a:spcBef>
              <a:spcAft>
                <a:spcPts val="0"/>
              </a:spcAft>
              <a:buClr>
                <a:srgbClr val="000000"/>
              </a:buClr>
            </a:pPr>
            <a:r>
              <a:rPr lang="en" sz="2667" b="1" kern="0">
                <a:solidFill>
                  <a:srgbClr val="000000"/>
                </a:solidFill>
                <a:latin typeface="Poppins"/>
                <a:ea typeface="Poppins"/>
                <a:cs typeface="Poppins"/>
                <a:sym typeface="Poppins"/>
              </a:rPr>
              <a:t>Purpose-Built Vehicles for Every Trip</a:t>
            </a:r>
            <a:endParaRPr sz="2667" b="1" kern="0">
              <a:solidFill>
                <a:srgbClr val="000000"/>
              </a:solidFill>
              <a:latin typeface="Poppins"/>
              <a:ea typeface="Poppins"/>
              <a:cs typeface="Poppins"/>
              <a:sym typeface="Poppins"/>
            </a:endParaRPr>
          </a:p>
        </p:txBody>
      </p:sp>
      <p:sp>
        <p:nvSpPr>
          <p:cNvPr id="534" name="Google Shape;534;p67"/>
          <p:cNvSpPr txBox="1"/>
          <p:nvPr/>
        </p:nvSpPr>
        <p:spPr>
          <a:xfrm>
            <a:off x="959000" y="1175925"/>
            <a:ext cx="10854800" cy="292400"/>
          </a:xfrm>
          <a:prstGeom prst="rect">
            <a:avLst/>
          </a:prstGeom>
          <a:noFill/>
          <a:ln>
            <a:noFill/>
          </a:ln>
        </p:spPr>
        <p:txBody>
          <a:bodyPr spcFirstLastPara="1" wrap="square" lIns="60967" tIns="60967" rIns="60967" bIns="60967" anchor="ctr" anchorCtr="0">
            <a:noAutofit/>
          </a:bodyPr>
          <a:lstStyle/>
          <a:p>
            <a:pPr defTabSz="1219170" eaLnBrk="1" fontAlgn="auto" hangingPunct="1">
              <a:lnSpc>
                <a:spcPct val="90000"/>
              </a:lnSpc>
              <a:spcBef>
                <a:spcPts val="0"/>
              </a:spcBef>
              <a:spcAft>
                <a:spcPts val="0"/>
              </a:spcAft>
              <a:buClr>
                <a:srgbClr val="000000"/>
              </a:buClr>
            </a:pPr>
            <a:endParaRPr sz="2667" b="1" kern="0">
              <a:solidFill>
                <a:srgbClr val="000000"/>
              </a:solidFill>
              <a:latin typeface="Poppins"/>
              <a:ea typeface="Poppins"/>
              <a:cs typeface="Poppins"/>
              <a:sym typeface="Poppins"/>
            </a:endParaRPr>
          </a:p>
        </p:txBody>
      </p:sp>
      <p:sp>
        <p:nvSpPr>
          <p:cNvPr id="535" name="Google Shape;535;p67"/>
          <p:cNvSpPr/>
          <p:nvPr/>
        </p:nvSpPr>
        <p:spPr>
          <a:xfrm>
            <a:off x="644867" y="4593091"/>
            <a:ext cx="1961200" cy="512000"/>
          </a:xfrm>
          <a:prstGeom prst="rect">
            <a:avLst/>
          </a:prstGeom>
          <a:solidFill>
            <a:schemeClr val="lt1"/>
          </a:solidFill>
          <a:ln>
            <a:noFill/>
          </a:ln>
        </p:spPr>
        <p:txBody>
          <a:bodyPr spcFirstLastPara="1" wrap="square" lIns="118500" tIns="118500" rIns="118500" bIns="118500" anchor="ctr" anchorCtr="0">
            <a:noAutofit/>
          </a:bodyPr>
          <a:lstStyle/>
          <a:p>
            <a:pPr algn="ctr" defTabSz="1219170" eaLnBrk="1" fontAlgn="auto" hangingPunct="1">
              <a:spcBef>
                <a:spcPts val="0"/>
              </a:spcBef>
              <a:spcAft>
                <a:spcPts val="0"/>
              </a:spcAft>
              <a:buClr>
                <a:srgbClr val="000000"/>
              </a:buClr>
            </a:pPr>
            <a:r>
              <a:rPr lang="en" sz="1600" b="1" kern="0">
                <a:solidFill>
                  <a:srgbClr val="000000"/>
                </a:solidFill>
                <a:latin typeface="Poppins"/>
                <a:ea typeface="Poppins"/>
                <a:cs typeface="Poppins"/>
                <a:sym typeface="Poppins"/>
              </a:rPr>
              <a:t>Gen 4.1 Scooter</a:t>
            </a:r>
            <a:endParaRPr sz="1600" b="1" kern="0">
              <a:solidFill>
                <a:srgbClr val="000000"/>
              </a:solidFill>
              <a:latin typeface="Poppins"/>
              <a:ea typeface="Poppins"/>
              <a:cs typeface="Poppins"/>
              <a:sym typeface="Poppins"/>
            </a:endParaRPr>
          </a:p>
        </p:txBody>
      </p:sp>
      <p:sp>
        <p:nvSpPr>
          <p:cNvPr id="536" name="Google Shape;536;p67"/>
          <p:cNvSpPr/>
          <p:nvPr/>
        </p:nvSpPr>
        <p:spPr>
          <a:xfrm>
            <a:off x="3645587" y="4593080"/>
            <a:ext cx="1698000" cy="512000"/>
          </a:xfrm>
          <a:prstGeom prst="rect">
            <a:avLst/>
          </a:prstGeom>
          <a:solidFill>
            <a:schemeClr val="lt1"/>
          </a:solidFill>
          <a:ln>
            <a:noFill/>
          </a:ln>
        </p:spPr>
        <p:txBody>
          <a:bodyPr spcFirstLastPara="1" wrap="square" lIns="118500" tIns="118500" rIns="118500" bIns="118500" anchor="ctr" anchorCtr="0">
            <a:noAutofit/>
          </a:bodyPr>
          <a:lstStyle/>
          <a:p>
            <a:pPr algn="ctr" defTabSz="1219170" eaLnBrk="1" fontAlgn="auto" hangingPunct="1">
              <a:spcBef>
                <a:spcPts val="0"/>
              </a:spcBef>
              <a:spcAft>
                <a:spcPts val="0"/>
              </a:spcAft>
              <a:buClr>
                <a:srgbClr val="000000"/>
              </a:buClr>
            </a:pPr>
            <a:r>
              <a:rPr lang="en" sz="1600" b="1" kern="0">
                <a:solidFill>
                  <a:srgbClr val="000000"/>
                </a:solidFill>
                <a:latin typeface="Poppins"/>
                <a:ea typeface="Poppins"/>
                <a:cs typeface="Poppins"/>
                <a:sym typeface="Poppins"/>
              </a:rPr>
              <a:t>Gen 4 Bike</a:t>
            </a:r>
            <a:endParaRPr sz="1600" b="1" kern="0">
              <a:solidFill>
                <a:srgbClr val="000000"/>
              </a:solidFill>
              <a:latin typeface="Poppins"/>
              <a:ea typeface="Poppins"/>
              <a:cs typeface="Poppins"/>
              <a:sym typeface="Poppins"/>
            </a:endParaRPr>
          </a:p>
        </p:txBody>
      </p:sp>
      <p:sp>
        <p:nvSpPr>
          <p:cNvPr id="537" name="Google Shape;537;p67"/>
          <p:cNvSpPr/>
          <p:nvPr/>
        </p:nvSpPr>
        <p:spPr>
          <a:xfrm>
            <a:off x="9647028" y="4593080"/>
            <a:ext cx="1698000" cy="512000"/>
          </a:xfrm>
          <a:prstGeom prst="rect">
            <a:avLst/>
          </a:prstGeom>
          <a:solidFill>
            <a:schemeClr val="lt1"/>
          </a:solidFill>
          <a:ln>
            <a:noFill/>
          </a:ln>
        </p:spPr>
        <p:txBody>
          <a:bodyPr spcFirstLastPara="1" wrap="square" lIns="118500" tIns="118500" rIns="118500" bIns="118500" anchor="ctr" anchorCtr="0">
            <a:noAutofit/>
          </a:bodyPr>
          <a:lstStyle/>
          <a:p>
            <a:pPr algn="ctr" defTabSz="1219170" eaLnBrk="1" fontAlgn="auto" hangingPunct="1">
              <a:spcBef>
                <a:spcPts val="0"/>
              </a:spcBef>
              <a:spcAft>
                <a:spcPts val="0"/>
              </a:spcAft>
              <a:buClr>
                <a:srgbClr val="000000"/>
              </a:buClr>
            </a:pPr>
            <a:r>
              <a:rPr lang="en" sz="1600" b="1" kern="0">
                <a:solidFill>
                  <a:srgbClr val="000000"/>
                </a:solidFill>
                <a:latin typeface="Poppins"/>
                <a:ea typeface="Poppins"/>
                <a:cs typeface="Poppins"/>
                <a:sym typeface="Poppins"/>
              </a:rPr>
              <a:t>LimeGlider</a:t>
            </a:r>
            <a:endParaRPr sz="1600" b="1" kern="0">
              <a:solidFill>
                <a:srgbClr val="000000"/>
              </a:solidFill>
              <a:latin typeface="Poppins"/>
              <a:ea typeface="Poppins"/>
              <a:cs typeface="Poppins"/>
              <a:sym typeface="Poppins"/>
            </a:endParaRPr>
          </a:p>
        </p:txBody>
      </p:sp>
      <p:sp>
        <p:nvSpPr>
          <p:cNvPr id="538" name="Google Shape;538;p67"/>
          <p:cNvSpPr/>
          <p:nvPr/>
        </p:nvSpPr>
        <p:spPr>
          <a:xfrm>
            <a:off x="6646307" y="4593080"/>
            <a:ext cx="1698000" cy="512000"/>
          </a:xfrm>
          <a:prstGeom prst="rect">
            <a:avLst/>
          </a:prstGeom>
          <a:solidFill>
            <a:schemeClr val="lt1"/>
          </a:solidFill>
          <a:ln>
            <a:noFill/>
          </a:ln>
        </p:spPr>
        <p:txBody>
          <a:bodyPr spcFirstLastPara="1" wrap="square" lIns="118500" tIns="118500" rIns="118500" bIns="118500" anchor="ctr" anchorCtr="0">
            <a:noAutofit/>
          </a:bodyPr>
          <a:lstStyle/>
          <a:p>
            <a:pPr algn="ctr" defTabSz="1219170" eaLnBrk="1" fontAlgn="auto" hangingPunct="1">
              <a:spcBef>
                <a:spcPts val="0"/>
              </a:spcBef>
              <a:spcAft>
                <a:spcPts val="0"/>
              </a:spcAft>
              <a:buClr>
                <a:srgbClr val="000000"/>
              </a:buClr>
            </a:pPr>
            <a:r>
              <a:rPr lang="en" sz="1600" b="1" kern="0">
                <a:solidFill>
                  <a:srgbClr val="000000"/>
                </a:solidFill>
                <a:latin typeface="Poppins"/>
                <a:ea typeface="Poppins"/>
                <a:cs typeface="Poppins"/>
                <a:sym typeface="Poppins"/>
              </a:rPr>
              <a:t>LimeBike</a:t>
            </a:r>
            <a:endParaRPr sz="1600" b="1" kern="0">
              <a:solidFill>
                <a:srgbClr val="000000"/>
              </a:solidFill>
              <a:latin typeface="Poppins"/>
              <a:ea typeface="Poppins"/>
              <a:cs typeface="Poppins"/>
              <a:sym typeface="Poppins"/>
            </a:endParaRPr>
          </a:p>
        </p:txBody>
      </p:sp>
      <p:sp>
        <p:nvSpPr>
          <p:cNvPr id="539" name="Google Shape;539;p67"/>
          <p:cNvSpPr txBox="1"/>
          <p:nvPr/>
        </p:nvSpPr>
        <p:spPr>
          <a:xfrm>
            <a:off x="959000" y="958432"/>
            <a:ext cx="10854800" cy="862000"/>
          </a:xfrm>
          <a:prstGeom prst="rect">
            <a:avLst/>
          </a:prstGeom>
          <a:noFill/>
          <a:ln>
            <a:noFill/>
          </a:ln>
        </p:spPr>
        <p:txBody>
          <a:bodyPr spcFirstLastPara="1" wrap="square" lIns="60967" tIns="60967" rIns="60967" bIns="60967" anchor="ctr" anchorCtr="0">
            <a:noAutofit/>
          </a:bodyPr>
          <a:lstStyle/>
          <a:p>
            <a:pPr defTabSz="1219170" eaLnBrk="1" fontAlgn="auto" hangingPunct="1">
              <a:lnSpc>
                <a:spcPct val="115000"/>
              </a:lnSpc>
              <a:spcBef>
                <a:spcPts val="0"/>
              </a:spcBef>
              <a:spcAft>
                <a:spcPts val="800"/>
              </a:spcAft>
              <a:buClr>
                <a:srgbClr val="000000"/>
              </a:buClr>
              <a:buSzPts val="1100"/>
            </a:pPr>
            <a:r>
              <a:rPr lang="en" sz="1867" kern="0">
                <a:solidFill>
                  <a:srgbClr val="000000"/>
                </a:solidFill>
                <a:latin typeface="Poppins"/>
                <a:ea typeface="Poppins"/>
                <a:cs typeface="Poppins"/>
                <a:sym typeface="Poppins"/>
              </a:rPr>
              <a:t>Our vehicles, combined with investments in affordability and technology, are making shared micromobility a more accessible, reliable, and an everyday transportation option.</a:t>
            </a:r>
            <a:endParaRPr sz="1867" kern="0">
              <a:solidFill>
                <a:srgbClr val="000000"/>
              </a:solidFill>
              <a:latin typeface="Poppins"/>
              <a:ea typeface="Poppins"/>
              <a:cs typeface="Poppins"/>
              <a:sym typeface="Poppins"/>
            </a:endParaRPr>
          </a:p>
        </p:txBody>
      </p:sp>
      <p:sp>
        <p:nvSpPr>
          <p:cNvPr id="540" name="Google Shape;540;p67"/>
          <p:cNvSpPr txBox="1"/>
          <p:nvPr/>
        </p:nvSpPr>
        <p:spPr>
          <a:xfrm>
            <a:off x="9398705" y="6458300"/>
            <a:ext cx="3212000" cy="451302"/>
          </a:xfrm>
          <a:prstGeom prst="rect">
            <a:avLst/>
          </a:prstGeom>
          <a:noFill/>
          <a:ln>
            <a:noFill/>
          </a:ln>
        </p:spPr>
        <p:txBody>
          <a:bodyPr spcFirstLastPara="1" wrap="square" lIns="121900" tIns="121900" rIns="121900" bIns="121900" anchor="t" anchorCtr="0">
            <a:spAutoFit/>
          </a:bodyPr>
          <a:lstStyle/>
          <a:p>
            <a:pPr defTabSz="1219170" eaLnBrk="1" fontAlgn="auto" hangingPunct="1">
              <a:spcBef>
                <a:spcPts val="0"/>
              </a:spcBef>
              <a:spcAft>
                <a:spcPts val="0"/>
              </a:spcAft>
              <a:buClr>
                <a:srgbClr val="000000"/>
              </a:buClr>
            </a:pPr>
            <a:r>
              <a:rPr lang="en" sz="1333" kern="0">
                <a:solidFill>
                  <a:srgbClr val="E6E6E6"/>
                </a:solidFill>
                <a:latin typeface="Poppins"/>
                <a:ea typeface="Poppins"/>
                <a:cs typeface="Poppins"/>
                <a:sym typeface="Poppins"/>
              </a:rPr>
              <a:t>Lime Confidential Information</a:t>
            </a:r>
            <a:endParaRPr sz="1333" kern="0">
              <a:solidFill>
                <a:srgbClr val="E6E6E6"/>
              </a:solidFill>
              <a:latin typeface="Poppins"/>
              <a:ea typeface="Poppins"/>
              <a:cs typeface="Poppins"/>
              <a:sym typeface="Poppins"/>
            </a:endParaRPr>
          </a:p>
        </p:txBody>
      </p:sp>
      <p:sp>
        <p:nvSpPr>
          <p:cNvPr id="541" name="Google Shape;541;p67"/>
          <p:cNvSpPr/>
          <p:nvPr/>
        </p:nvSpPr>
        <p:spPr>
          <a:xfrm>
            <a:off x="3518351" y="6388232"/>
            <a:ext cx="1051600" cy="292400"/>
          </a:xfrm>
          <a:prstGeom prst="rect">
            <a:avLst/>
          </a:prstGeom>
          <a:solidFill>
            <a:schemeClr val="lt1"/>
          </a:solidFill>
          <a:ln>
            <a:noFill/>
          </a:ln>
        </p:spPr>
        <p:txBody>
          <a:bodyPr spcFirstLastPara="1" wrap="square" lIns="97433" tIns="97433" rIns="97433" bIns="97433" anchor="ctr" anchorCtr="0">
            <a:noAutofit/>
          </a:bodyPr>
          <a:lstStyle/>
          <a:p>
            <a:pPr algn="ctr" defTabSz="1219170" eaLnBrk="1" fontAlgn="auto" hangingPunct="1">
              <a:spcBef>
                <a:spcPts val="0"/>
              </a:spcBef>
              <a:spcAft>
                <a:spcPts val="0"/>
              </a:spcAft>
              <a:buClr>
                <a:srgbClr val="000000"/>
              </a:buClr>
            </a:pPr>
            <a:r>
              <a:rPr lang="en" sz="987" kern="0">
                <a:solidFill>
                  <a:srgbClr val="000000"/>
                </a:solidFill>
                <a:latin typeface="Poppins"/>
                <a:ea typeface="Poppins"/>
                <a:cs typeface="Poppins"/>
                <a:sym typeface="Poppins"/>
              </a:rPr>
              <a:t>Rear Cargo</a:t>
            </a:r>
            <a:endParaRPr sz="987" kern="0">
              <a:solidFill>
                <a:srgbClr val="000000"/>
              </a:solidFill>
              <a:latin typeface="Poppins"/>
              <a:ea typeface="Poppins"/>
              <a:cs typeface="Poppins"/>
              <a:sym typeface="Poppins"/>
            </a:endParaRPr>
          </a:p>
        </p:txBody>
      </p:sp>
      <p:sp>
        <p:nvSpPr>
          <p:cNvPr id="542" name="Google Shape;542;p67"/>
          <p:cNvSpPr/>
          <p:nvPr/>
        </p:nvSpPr>
        <p:spPr>
          <a:xfrm>
            <a:off x="4738020" y="6388231"/>
            <a:ext cx="1702800" cy="292400"/>
          </a:xfrm>
          <a:prstGeom prst="rect">
            <a:avLst/>
          </a:prstGeom>
          <a:solidFill>
            <a:schemeClr val="lt1"/>
          </a:solidFill>
          <a:ln>
            <a:noFill/>
          </a:ln>
        </p:spPr>
        <p:txBody>
          <a:bodyPr spcFirstLastPara="1" wrap="square" lIns="97433" tIns="97433" rIns="97433" bIns="97433" anchor="ctr" anchorCtr="0">
            <a:noAutofit/>
          </a:bodyPr>
          <a:lstStyle/>
          <a:p>
            <a:pPr algn="ctr" defTabSz="1219170" eaLnBrk="1" fontAlgn="auto" hangingPunct="1">
              <a:spcBef>
                <a:spcPts val="0"/>
              </a:spcBef>
              <a:spcAft>
                <a:spcPts val="0"/>
              </a:spcAft>
              <a:buClr>
                <a:srgbClr val="000000"/>
              </a:buClr>
            </a:pPr>
            <a:r>
              <a:rPr lang="en" sz="987" kern="0">
                <a:solidFill>
                  <a:srgbClr val="000000"/>
                </a:solidFill>
                <a:latin typeface="Poppins"/>
                <a:ea typeface="Poppins"/>
                <a:cs typeface="Poppins"/>
                <a:sym typeface="Poppins"/>
              </a:rPr>
              <a:t>Accessibility Vehicle</a:t>
            </a:r>
            <a:endParaRPr sz="987" kern="0">
              <a:solidFill>
                <a:srgbClr val="000000"/>
              </a:solidFill>
              <a:latin typeface="Poppins"/>
              <a:ea typeface="Poppins"/>
              <a:cs typeface="Poppins"/>
              <a:sym typeface="Poppins"/>
            </a:endParaRPr>
          </a:p>
        </p:txBody>
      </p:sp>
      <p:pic>
        <p:nvPicPr>
          <p:cNvPr id="543" name="Google Shape;543;p67" title="LIME_MG_6036 (2).jpg"/>
          <p:cNvPicPr preferRelativeResize="0"/>
          <p:nvPr/>
        </p:nvPicPr>
        <p:blipFill rotWithShape="1">
          <a:blip r:embed="rId5">
            <a:alphaModFix/>
          </a:blip>
          <a:srcRect l="19697" t="9674" r="19697"/>
          <a:stretch/>
        </p:blipFill>
        <p:spPr>
          <a:xfrm>
            <a:off x="5123831" y="5432437"/>
            <a:ext cx="931200" cy="931600"/>
          </a:xfrm>
          <a:prstGeom prst="ellipse">
            <a:avLst/>
          </a:prstGeom>
          <a:noFill/>
          <a:ln>
            <a:noFill/>
          </a:ln>
          <a:effectLst>
            <a:outerShdw blurRad="52664" dist="17555" dir="5400000" algn="bl" rotWithShape="0">
              <a:srgbClr val="000000">
                <a:alpha val="20000"/>
              </a:srgbClr>
            </a:outerShdw>
          </a:effectLst>
        </p:spPr>
      </p:pic>
      <p:pic>
        <p:nvPicPr>
          <p:cNvPr id="544" name="Google Shape;544;p67"/>
          <p:cNvPicPr preferRelativeResize="0"/>
          <p:nvPr/>
        </p:nvPicPr>
        <p:blipFill rotWithShape="1">
          <a:blip r:embed="rId6">
            <a:alphaModFix/>
          </a:blip>
          <a:srcRect l="12685" t="10938" r="38358" b="10937"/>
          <a:stretch/>
        </p:blipFill>
        <p:spPr>
          <a:xfrm>
            <a:off x="3582684" y="5432637"/>
            <a:ext cx="931200" cy="931200"/>
          </a:xfrm>
          <a:prstGeom prst="ellipse">
            <a:avLst/>
          </a:prstGeom>
          <a:noFill/>
          <a:ln w="7825" cap="flat" cmpd="sng">
            <a:solidFill>
              <a:schemeClr val="lt2"/>
            </a:solidFill>
            <a:prstDash val="solid"/>
            <a:round/>
            <a:headEnd type="none" w="sm" len="sm"/>
            <a:tailEnd type="none" w="sm" len="sm"/>
          </a:ln>
          <a:effectLst>
            <a:outerShdw blurRad="52664" dist="17555" dir="5400000" algn="bl" rotWithShape="0">
              <a:srgbClr val="000000">
                <a:alpha val="20000"/>
              </a:srgbClr>
            </a:outerShdw>
          </a:effec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pic>
        <p:nvPicPr>
          <p:cNvPr id="549" name="Google Shape;549;p68"/>
          <p:cNvPicPr preferRelativeResize="0"/>
          <p:nvPr/>
        </p:nvPicPr>
        <p:blipFill rotWithShape="1">
          <a:blip r:embed="rId3">
            <a:alphaModFix/>
          </a:blip>
          <a:srcRect l="9256" t="20" r="9264" b="30"/>
          <a:stretch/>
        </p:blipFill>
        <p:spPr>
          <a:xfrm>
            <a:off x="508000" y="1619251"/>
            <a:ext cx="5588000" cy="4572000"/>
          </a:xfrm>
          <a:prstGeom prst="roundRect">
            <a:avLst>
              <a:gd name="adj" fmla="val 5555"/>
            </a:avLst>
          </a:prstGeom>
          <a:noFill/>
          <a:ln>
            <a:noFill/>
          </a:ln>
        </p:spPr>
      </p:pic>
      <p:sp>
        <p:nvSpPr>
          <p:cNvPr id="550" name="Google Shape;550;p68"/>
          <p:cNvSpPr/>
          <p:nvPr/>
        </p:nvSpPr>
        <p:spPr>
          <a:xfrm>
            <a:off x="0" y="0"/>
            <a:ext cx="12192000" cy="190400"/>
          </a:xfrm>
          <a:prstGeom prst="rect">
            <a:avLst/>
          </a:prstGeom>
          <a:solidFill>
            <a:srgbClr val="00AB4E"/>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51" name="Google Shape;551;p68"/>
          <p:cNvSpPr txBox="1"/>
          <p:nvPr/>
        </p:nvSpPr>
        <p:spPr>
          <a:xfrm>
            <a:off x="508000" y="444500"/>
            <a:ext cx="11176000" cy="1016000"/>
          </a:xfrm>
          <a:prstGeom prst="rect">
            <a:avLst/>
          </a:prstGeom>
          <a:no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r>
              <a:rPr lang="en" sz="3200" b="1" kern="0">
                <a:solidFill>
                  <a:srgbClr val="000000"/>
                </a:solidFill>
                <a:latin typeface="Barlow"/>
                <a:ea typeface="Barlow"/>
                <a:cs typeface="Barlow"/>
                <a:sym typeface="Barlow"/>
              </a:rPr>
              <a:t>Shared micromobility gives cities tools private ownership cannot</a:t>
            </a:r>
            <a:endParaRPr sz="3200" b="1" kern="0">
              <a:solidFill>
                <a:srgbClr val="000000"/>
              </a:solidFill>
              <a:latin typeface="Barlow"/>
              <a:ea typeface="Barlow"/>
              <a:cs typeface="Barlow"/>
              <a:sym typeface="Barlow"/>
            </a:endParaRPr>
          </a:p>
        </p:txBody>
      </p:sp>
      <p:grpSp>
        <p:nvGrpSpPr>
          <p:cNvPr id="552" name="Google Shape;552;p68"/>
          <p:cNvGrpSpPr/>
          <p:nvPr/>
        </p:nvGrpSpPr>
        <p:grpSpPr>
          <a:xfrm>
            <a:off x="6350000" y="1651000"/>
            <a:ext cx="5334000" cy="1397200"/>
            <a:chOff x="4762500" y="1238250"/>
            <a:chExt cx="4000500" cy="1047900"/>
          </a:xfrm>
        </p:grpSpPr>
        <p:sp>
          <p:nvSpPr>
            <p:cNvPr id="553" name="Google Shape;553;p68"/>
            <p:cNvSpPr/>
            <p:nvPr/>
          </p:nvSpPr>
          <p:spPr>
            <a:xfrm>
              <a:off x="4762500" y="1238250"/>
              <a:ext cx="4000500" cy="1047900"/>
            </a:xfrm>
            <a:prstGeom prst="roundRect">
              <a:avLst>
                <a:gd name="adj" fmla="val 9090"/>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54" name="Google Shape;554;p68"/>
            <p:cNvSpPr txBox="1"/>
            <p:nvPr/>
          </p:nvSpPr>
          <p:spPr>
            <a:xfrm>
              <a:off x="4905375" y="1238250"/>
              <a:ext cx="3714900" cy="1047900"/>
            </a:xfrm>
            <a:prstGeom prst="rect">
              <a:avLst/>
            </a:prstGeom>
            <a:no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r>
                <a:rPr lang="en" sz="1867" b="1" kern="0">
                  <a:solidFill>
                    <a:srgbClr val="00AB4E"/>
                  </a:solidFill>
                  <a:latin typeface="Urbanist"/>
                  <a:ea typeface="Urbanist"/>
                  <a:cs typeface="Urbanist"/>
                  <a:sym typeface="Urbanist"/>
                </a:rPr>
                <a:t>Tight Regulation</a:t>
              </a:r>
              <a:endParaRPr sz="1867" b="1" kern="0">
                <a:solidFill>
                  <a:srgbClr val="00AB4E"/>
                </a:solidFill>
                <a:latin typeface="Urbanist"/>
                <a:ea typeface="Urbanist"/>
                <a:cs typeface="Urbanist"/>
                <a:sym typeface="Urbanist"/>
              </a:endParaRPr>
            </a:p>
            <a:p>
              <a:pPr defTabSz="1219170" eaLnBrk="1" fontAlgn="auto" hangingPunct="1">
                <a:spcBef>
                  <a:spcPts val="400"/>
                </a:spcBef>
                <a:spcAft>
                  <a:spcPts val="0"/>
                </a:spcAft>
                <a:buClr>
                  <a:srgbClr val="000000"/>
                </a:buClr>
              </a:pPr>
              <a:r>
                <a:rPr lang="en" sz="1467" kern="0">
                  <a:solidFill>
                    <a:srgbClr val="333333"/>
                  </a:solidFill>
                  <a:latin typeface="Urbanist"/>
                  <a:ea typeface="Urbanist"/>
                  <a:cs typeface="Urbanist"/>
                  <a:sym typeface="Urbanist"/>
                </a:rPr>
                <a:t>Shared scooters are more tightly regulated than privately owned vehicles.</a:t>
              </a:r>
              <a:endParaRPr sz="1467" kern="0">
                <a:solidFill>
                  <a:srgbClr val="333333"/>
                </a:solidFill>
                <a:latin typeface="Urbanist"/>
                <a:ea typeface="Urbanist"/>
                <a:cs typeface="Urbanist"/>
                <a:sym typeface="Urbanist"/>
              </a:endParaRPr>
            </a:p>
          </p:txBody>
        </p:sp>
      </p:grpSp>
      <p:grpSp>
        <p:nvGrpSpPr>
          <p:cNvPr id="555" name="Google Shape;555;p68"/>
          <p:cNvGrpSpPr/>
          <p:nvPr/>
        </p:nvGrpSpPr>
        <p:grpSpPr>
          <a:xfrm>
            <a:off x="6350000" y="3238500"/>
            <a:ext cx="5334000" cy="1397200"/>
            <a:chOff x="4762500" y="2428875"/>
            <a:chExt cx="4000500" cy="1047900"/>
          </a:xfrm>
        </p:grpSpPr>
        <p:sp>
          <p:nvSpPr>
            <p:cNvPr id="556" name="Google Shape;556;p68"/>
            <p:cNvSpPr/>
            <p:nvPr/>
          </p:nvSpPr>
          <p:spPr>
            <a:xfrm>
              <a:off x="4762500" y="2428875"/>
              <a:ext cx="4000500" cy="1047900"/>
            </a:xfrm>
            <a:prstGeom prst="roundRect">
              <a:avLst>
                <a:gd name="adj" fmla="val 9090"/>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57" name="Google Shape;557;p68"/>
            <p:cNvSpPr txBox="1"/>
            <p:nvPr/>
          </p:nvSpPr>
          <p:spPr>
            <a:xfrm>
              <a:off x="4905375" y="2428875"/>
              <a:ext cx="3714900" cy="1047900"/>
            </a:xfrm>
            <a:prstGeom prst="rect">
              <a:avLst/>
            </a:prstGeom>
            <a:no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r>
                <a:rPr lang="en" sz="1867" b="1" kern="0">
                  <a:solidFill>
                    <a:srgbClr val="00AB4E"/>
                  </a:solidFill>
                  <a:latin typeface="Urbanist"/>
                  <a:ea typeface="Urbanist"/>
                  <a:cs typeface="Urbanist"/>
                  <a:sym typeface="Urbanist"/>
                </a:rPr>
                <a:t>Real-Time Dialogue</a:t>
              </a:r>
              <a:endParaRPr sz="1867" b="1" kern="0">
                <a:solidFill>
                  <a:srgbClr val="00AB4E"/>
                </a:solidFill>
                <a:latin typeface="Urbanist"/>
                <a:ea typeface="Urbanist"/>
                <a:cs typeface="Urbanist"/>
                <a:sym typeface="Urbanist"/>
              </a:endParaRPr>
            </a:p>
            <a:p>
              <a:pPr defTabSz="1219170" eaLnBrk="1" fontAlgn="auto" hangingPunct="1">
                <a:spcBef>
                  <a:spcPts val="400"/>
                </a:spcBef>
                <a:spcAft>
                  <a:spcPts val="0"/>
                </a:spcAft>
                <a:buClr>
                  <a:srgbClr val="000000"/>
                </a:buClr>
              </a:pPr>
              <a:r>
                <a:rPr lang="en" sz="1467" kern="0">
                  <a:solidFill>
                    <a:srgbClr val="333333"/>
                  </a:solidFill>
                  <a:latin typeface="Urbanist"/>
                  <a:ea typeface="Urbanist"/>
                  <a:cs typeface="Urbanist"/>
                  <a:sym typeface="Urbanist"/>
                </a:rPr>
                <a:t>Lime works in constant dialogue with cities and stakeholders to address issues in real time.</a:t>
              </a:r>
              <a:endParaRPr sz="1467" kern="0">
                <a:solidFill>
                  <a:srgbClr val="333333"/>
                </a:solidFill>
                <a:latin typeface="Urbanist"/>
                <a:ea typeface="Urbanist"/>
                <a:cs typeface="Urbanist"/>
                <a:sym typeface="Urbanist"/>
              </a:endParaRPr>
            </a:p>
          </p:txBody>
        </p:sp>
      </p:grpSp>
      <p:grpSp>
        <p:nvGrpSpPr>
          <p:cNvPr id="558" name="Google Shape;558;p68"/>
          <p:cNvGrpSpPr/>
          <p:nvPr/>
        </p:nvGrpSpPr>
        <p:grpSpPr>
          <a:xfrm>
            <a:off x="6350000" y="4826000"/>
            <a:ext cx="5334000" cy="1397200"/>
            <a:chOff x="4762500" y="3619500"/>
            <a:chExt cx="4000500" cy="1047900"/>
          </a:xfrm>
        </p:grpSpPr>
        <p:sp>
          <p:nvSpPr>
            <p:cNvPr id="559" name="Google Shape;559;p68"/>
            <p:cNvSpPr/>
            <p:nvPr/>
          </p:nvSpPr>
          <p:spPr>
            <a:xfrm>
              <a:off x="4762500" y="3619500"/>
              <a:ext cx="4000500" cy="1047900"/>
            </a:xfrm>
            <a:prstGeom prst="roundRect">
              <a:avLst>
                <a:gd name="adj" fmla="val 9090"/>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60" name="Google Shape;560;p68"/>
            <p:cNvSpPr txBox="1"/>
            <p:nvPr/>
          </p:nvSpPr>
          <p:spPr>
            <a:xfrm>
              <a:off x="4905375" y="3619500"/>
              <a:ext cx="3714900" cy="1047900"/>
            </a:xfrm>
            <a:prstGeom prst="rect">
              <a:avLst/>
            </a:prstGeom>
            <a:no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r>
                <a:rPr lang="en" sz="1867" b="1" kern="0">
                  <a:solidFill>
                    <a:srgbClr val="00AB4E"/>
                  </a:solidFill>
                  <a:latin typeface="Urbanist"/>
                  <a:ea typeface="Urbanist"/>
                  <a:cs typeface="Urbanist"/>
                  <a:sym typeface="Urbanist"/>
                </a:rPr>
                <a:t>Tech Capabilities </a:t>
              </a:r>
              <a:endParaRPr sz="1867" b="1" kern="0">
                <a:solidFill>
                  <a:srgbClr val="00AB4E"/>
                </a:solidFill>
                <a:latin typeface="Urbanist"/>
                <a:ea typeface="Urbanist"/>
                <a:cs typeface="Urbanist"/>
                <a:sym typeface="Urbanist"/>
              </a:endParaRPr>
            </a:p>
            <a:p>
              <a:pPr defTabSz="1219170" eaLnBrk="1" fontAlgn="auto" hangingPunct="1">
                <a:spcBef>
                  <a:spcPts val="400"/>
                </a:spcBef>
                <a:spcAft>
                  <a:spcPts val="0"/>
                </a:spcAft>
                <a:buClr>
                  <a:srgbClr val="000000"/>
                </a:buClr>
              </a:pPr>
              <a:r>
                <a:rPr lang="en" sz="1467" kern="0">
                  <a:solidFill>
                    <a:srgbClr val="333333"/>
                  </a:solidFill>
                  <a:latin typeface="Urbanist"/>
                  <a:ea typeface="Urbanist"/>
                  <a:cs typeface="Urbanist"/>
                  <a:sym typeface="Urbanist"/>
                </a:rPr>
                <a:t>Systems use speed controls, slow zones, and no-ride zones in ways private ownership cannot.</a:t>
              </a:r>
              <a:endParaRPr sz="1467" kern="0">
                <a:solidFill>
                  <a:srgbClr val="333333"/>
                </a:solidFill>
                <a:latin typeface="Urbanist"/>
                <a:ea typeface="Urbanist"/>
                <a:cs typeface="Urbanist"/>
                <a:sym typeface="Urbanist"/>
              </a:endParaRPr>
            </a:p>
          </p:txBody>
        </p:sp>
      </p:grpSp>
      <p:pic>
        <p:nvPicPr>
          <p:cNvPr id="561" name="Google Shape;561;p68"/>
          <p:cNvPicPr preferRelativeResize="0"/>
          <p:nvPr/>
        </p:nvPicPr>
        <p:blipFill rotWithShape="1">
          <a:blip r:embed="rId4">
            <a:alphaModFix/>
          </a:blip>
          <a:srcRect t="797" b="787"/>
          <a:stretch/>
        </p:blipFill>
        <p:spPr>
          <a:xfrm>
            <a:off x="508000" y="6350000"/>
            <a:ext cx="889200" cy="317600"/>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65"/>
        <p:cNvGrpSpPr/>
        <p:nvPr/>
      </p:nvGrpSpPr>
      <p:grpSpPr>
        <a:xfrm>
          <a:off x="0" y="0"/>
          <a:ext cx="0" cy="0"/>
          <a:chOff x="0" y="0"/>
          <a:chExt cx="0" cy="0"/>
        </a:xfrm>
      </p:grpSpPr>
      <p:sp>
        <p:nvSpPr>
          <p:cNvPr id="566" name="Google Shape;566;p69"/>
          <p:cNvSpPr txBox="1">
            <a:spLocks noGrp="1"/>
          </p:cNvSpPr>
          <p:nvPr>
            <p:ph type="sldNum" idx="12"/>
          </p:nvPr>
        </p:nvSpPr>
        <p:spPr>
          <a:xfrm>
            <a:off x="11296611" y="6217623"/>
            <a:ext cx="731600" cy="524800"/>
          </a:xfrm>
          <a:prstGeom prst="rect">
            <a:avLst/>
          </a:prstGeom>
        </p:spPr>
        <p:txBody>
          <a:bodyPr spcFirstLastPara="1" wrap="square" lIns="121900" tIns="121900" rIns="121900" bIns="121900" anchor="ctr" anchorCtr="0">
            <a:normAutofit/>
          </a:bodyPr>
          <a:lstStyle/>
          <a:p>
            <a:pPr defTabSz="1219170" eaLnBrk="1" fontAlgn="auto" hangingPunct="1">
              <a:spcBef>
                <a:spcPts val="0"/>
              </a:spcBef>
              <a:spcAft>
                <a:spcPts val="0"/>
              </a:spcAft>
              <a:buClr>
                <a:srgbClr val="000000"/>
              </a:buClr>
            </a:pPr>
            <a:fld id="{00000000-1234-1234-1234-123412341234}" type="slidenum">
              <a:rPr lang="en" kern="0">
                <a:solidFill>
                  <a:srgbClr val="000000"/>
                </a:solidFill>
                <a:latin typeface="Arial"/>
                <a:cs typeface="Arial"/>
                <a:sym typeface="Arial"/>
              </a:rPr>
              <a:pPr defTabSz="1219170" eaLnBrk="1" fontAlgn="auto" hangingPunct="1">
                <a:spcBef>
                  <a:spcPts val="0"/>
                </a:spcBef>
                <a:spcAft>
                  <a:spcPts val="0"/>
                </a:spcAft>
                <a:buClr>
                  <a:srgbClr val="000000"/>
                </a:buClr>
              </a:pPr>
              <a:t>47</a:t>
            </a:fld>
            <a:endParaRPr kern="0">
              <a:solidFill>
                <a:srgbClr val="000000"/>
              </a:solidFill>
              <a:latin typeface="Arial"/>
              <a:cs typeface="Arial"/>
              <a:sym typeface="Arial"/>
            </a:endParaRPr>
          </a:p>
        </p:txBody>
      </p:sp>
      <p:sp>
        <p:nvSpPr>
          <p:cNvPr id="567" name="Google Shape;567;p69"/>
          <p:cNvSpPr/>
          <p:nvPr/>
        </p:nvSpPr>
        <p:spPr>
          <a:xfrm>
            <a:off x="0" y="0"/>
            <a:ext cx="12192000" cy="190400"/>
          </a:xfrm>
          <a:prstGeom prst="rect">
            <a:avLst/>
          </a:prstGeom>
          <a:solidFill>
            <a:srgbClr val="00AB4E"/>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68" name="Google Shape;568;p69"/>
          <p:cNvSpPr txBox="1"/>
          <p:nvPr/>
        </p:nvSpPr>
        <p:spPr>
          <a:xfrm>
            <a:off x="508000" y="444500"/>
            <a:ext cx="11176000" cy="1016000"/>
          </a:xfrm>
          <a:prstGeom prst="rect">
            <a:avLst/>
          </a:prstGeom>
          <a:no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r>
              <a:rPr lang="en" sz="3200" b="1" kern="0">
                <a:solidFill>
                  <a:srgbClr val="000000"/>
                </a:solidFill>
                <a:latin typeface="Poppins"/>
                <a:ea typeface="Poppins"/>
                <a:cs typeface="Poppins"/>
                <a:sym typeface="Poppins"/>
              </a:rPr>
              <a:t>Building Programs That Last</a:t>
            </a:r>
            <a:endParaRPr sz="3200" b="1" kern="0">
              <a:solidFill>
                <a:srgbClr val="000000"/>
              </a:solidFill>
              <a:latin typeface="Poppins"/>
              <a:ea typeface="Poppins"/>
              <a:cs typeface="Poppins"/>
              <a:sym typeface="Poppins"/>
            </a:endParaRPr>
          </a:p>
        </p:txBody>
      </p:sp>
      <p:grpSp>
        <p:nvGrpSpPr>
          <p:cNvPr id="569" name="Google Shape;569;p69"/>
          <p:cNvGrpSpPr/>
          <p:nvPr/>
        </p:nvGrpSpPr>
        <p:grpSpPr>
          <a:xfrm>
            <a:off x="508000" y="1778000"/>
            <a:ext cx="3429200" cy="3810000"/>
            <a:chOff x="381000" y="1333500"/>
            <a:chExt cx="2571900" cy="2857500"/>
          </a:xfrm>
        </p:grpSpPr>
        <p:sp>
          <p:nvSpPr>
            <p:cNvPr id="570" name="Google Shape;570;p69"/>
            <p:cNvSpPr/>
            <p:nvPr/>
          </p:nvSpPr>
          <p:spPr>
            <a:xfrm>
              <a:off x="381000" y="1333500"/>
              <a:ext cx="2571900" cy="2857500"/>
            </a:xfrm>
            <a:prstGeom prst="roundRect">
              <a:avLst>
                <a:gd name="adj" fmla="val 5555"/>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72" name="Google Shape;572;p69"/>
            <p:cNvSpPr txBox="1"/>
            <p:nvPr/>
          </p:nvSpPr>
          <p:spPr>
            <a:xfrm>
              <a:off x="523875" y="2000250"/>
              <a:ext cx="2286000" cy="20478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867" b="1" kern="0">
                  <a:solidFill>
                    <a:srgbClr val="000000"/>
                  </a:solidFill>
                  <a:latin typeface="Poppins"/>
                  <a:ea typeface="Poppins"/>
                  <a:cs typeface="Poppins"/>
                  <a:sym typeface="Poppins"/>
                </a:rPr>
                <a:t>Strong Partnerships</a:t>
              </a:r>
              <a:endParaRPr sz="1867" b="1" kern="0">
                <a:solidFill>
                  <a:srgbClr val="000000"/>
                </a:solidFill>
                <a:latin typeface="Poppins"/>
                <a:ea typeface="Poppins"/>
                <a:cs typeface="Poppins"/>
                <a:sym typeface="Poppins"/>
              </a:endParaRPr>
            </a:p>
            <a:p>
              <a:pPr defTabSz="1219170" eaLnBrk="1" fontAlgn="auto" hangingPunct="1">
                <a:spcBef>
                  <a:spcPts val="800"/>
                </a:spcBef>
                <a:spcAft>
                  <a:spcPts val="0"/>
                </a:spcAft>
                <a:buClr>
                  <a:srgbClr val="000000"/>
                </a:buClr>
              </a:pPr>
              <a:r>
                <a:rPr lang="en" sz="1467" kern="0">
                  <a:solidFill>
                    <a:srgbClr val="333333"/>
                  </a:solidFill>
                  <a:latin typeface="Poppins"/>
                  <a:ea typeface="Poppins"/>
                  <a:cs typeface="Poppins"/>
                  <a:sym typeface="Poppins"/>
                </a:rPr>
                <a:t>Collaborations between municipalities and operators support long-term success.</a:t>
              </a:r>
              <a:endParaRPr sz="1467" kern="0">
                <a:solidFill>
                  <a:srgbClr val="333333"/>
                </a:solidFill>
                <a:latin typeface="Poppins"/>
                <a:ea typeface="Poppins"/>
                <a:cs typeface="Poppins"/>
                <a:sym typeface="Poppins"/>
              </a:endParaRPr>
            </a:p>
          </p:txBody>
        </p:sp>
      </p:grpSp>
      <p:grpSp>
        <p:nvGrpSpPr>
          <p:cNvPr id="573" name="Google Shape;573;p69"/>
          <p:cNvGrpSpPr/>
          <p:nvPr/>
        </p:nvGrpSpPr>
        <p:grpSpPr>
          <a:xfrm>
            <a:off x="4381500" y="1778000"/>
            <a:ext cx="3429200" cy="3810000"/>
            <a:chOff x="3286125" y="1333500"/>
            <a:chExt cx="2571900" cy="2857500"/>
          </a:xfrm>
        </p:grpSpPr>
        <p:sp>
          <p:nvSpPr>
            <p:cNvPr id="574" name="Google Shape;574;p69"/>
            <p:cNvSpPr/>
            <p:nvPr/>
          </p:nvSpPr>
          <p:spPr>
            <a:xfrm>
              <a:off x="3286125" y="1333500"/>
              <a:ext cx="2571900" cy="2857500"/>
            </a:xfrm>
            <a:prstGeom prst="roundRect">
              <a:avLst>
                <a:gd name="adj" fmla="val 5555"/>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76" name="Google Shape;576;p69"/>
            <p:cNvSpPr txBox="1"/>
            <p:nvPr/>
          </p:nvSpPr>
          <p:spPr>
            <a:xfrm>
              <a:off x="3429000" y="2000250"/>
              <a:ext cx="2286000" cy="20478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867" b="1" kern="0">
                  <a:solidFill>
                    <a:srgbClr val="000000"/>
                  </a:solidFill>
                  <a:latin typeface="Poppins"/>
                  <a:ea typeface="Poppins"/>
                  <a:cs typeface="Poppins"/>
                  <a:sym typeface="Poppins"/>
                </a:rPr>
                <a:t>Consistent Rules</a:t>
              </a:r>
              <a:endParaRPr sz="1867" b="1" kern="0">
                <a:solidFill>
                  <a:srgbClr val="000000"/>
                </a:solidFill>
                <a:latin typeface="Poppins"/>
                <a:ea typeface="Poppins"/>
                <a:cs typeface="Poppins"/>
                <a:sym typeface="Poppins"/>
              </a:endParaRPr>
            </a:p>
            <a:p>
              <a:pPr defTabSz="1219170" eaLnBrk="1" fontAlgn="auto" hangingPunct="1">
                <a:spcBef>
                  <a:spcPts val="800"/>
                </a:spcBef>
                <a:spcAft>
                  <a:spcPts val="0"/>
                </a:spcAft>
                <a:buClr>
                  <a:srgbClr val="000000"/>
                </a:buClr>
              </a:pPr>
              <a:r>
                <a:rPr lang="en" sz="1467" kern="0">
                  <a:solidFill>
                    <a:srgbClr val="333333"/>
                  </a:solidFill>
                  <a:latin typeface="Poppins"/>
                  <a:ea typeface="Poppins"/>
                  <a:cs typeface="Poppins"/>
                  <a:sym typeface="Poppins"/>
                </a:rPr>
                <a:t>Uniform regulations across jurisdictions reduce confusion and improve compliance.</a:t>
              </a:r>
              <a:endParaRPr sz="1467" kern="0">
                <a:solidFill>
                  <a:srgbClr val="333333"/>
                </a:solidFill>
                <a:latin typeface="Poppins"/>
                <a:ea typeface="Poppins"/>
                <a:cs typeface="Poppins"/>
                <a:sym typeface="Poppins"/>
              </a:endParaRPr>
            </a:p>
          </p:txBody>
        </p:sp>
      </p:grpSp>
      <p:grpSp>
        <p:nvGrpSpPr>
          <p:cNvPr id="577" name="Google Shape;577;p69"/>
          <p:cNvGrpSpPr/>
          <p:nvPr/>
        </p:nvGrpSpPr>
        <p:grpSpPr>
          <a:xfrm>
            <a:off x="8255000" y="1778000"/>
            <a:ext cx="3429200" cy="3810000"/>
            <a:chOff x="6191250" y="1333500"/>
            <a:chExt cx="2571900" cy="2857500"/>
          </a:xfrm>
        </p:grpSpPr>
        <p:sp>
          <p:nvSpPr>
            <p:cNvPr id="578" name="Google Shape;578;p69"/>
            <p:cNvSpPr/>
            <p:nvPr/>
          </p:nvSpPr>
          <p:spPr>
            <a:xfrm>
              <a:off x="6191250" y="1333500"/>
              <a:ext cx="2571900" cy="2857500"/>
            </a:xfrm>
            <a:prstGeom prst="roundRect">
              <a:avLst>
                <a:gd name="adj" fmla="val 5555"/>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80" name="Google Shape;580;p69"/>
            <p:cNvSpPr txBox="1"/>
            <p:nvPr/>
          </p:nvSpPr>
          <p:spPr>
            <a:xfrm>
              <a:off x="6334125" y="2000250"/>
              <a:ext cx="2286000" cy="20478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867" b="1" kern="0">
                  <a:solidFill>
                    <a:srgbClr val="000000"/>
                  </a:solidFill>
                  <a:latin typeface="Poppins"/>
                  <a:ea typeface="Poppins"/>
                  <a:cs typeface="Poppins"/>
                  <a:sym typeface="Poppins"/>
                </a:rPr>
                <a:t>Strategic Alignment</a:t>
              </a:r>
              <a:endParaRPr sz="1867" b="1" kern="0">
                <a:solidFill>
                  <a:srgbClr val="000000"/>
                </a:solidFill>
                <a:latin typeface="Poppins"/>
                <a:ea typeface="Poppins"/>
                <a:cs typeface="Poppins"/>
                <a:sym typeface="Poppins"/>
              </a:endParaRPr>
            </a:p>
            <a:p>
              <a:pPr defTabSz="1219170" eaLnBrk="1" fontAlgn="auto" hangingPunct="1">
                <a:spcBef>
                  <a:spcPts val="800"/>
                </a:spcBef>
                <a:spcAft>
                  <a:spcPts val="0"/>
                </a:spcAft>
                <a:buClr>
                  <a:srgbClr val="000000"/>
                </a:buClr>
              </a:pPr>
              <a:r>
                <a:rPr lang="en" sz="1467" kern="0">
                  <a:solidFill>
                    <a:srgbClr val="333333"/>
                  </a:solidFill>
                  <a:latin typeface="Poppins"/>
                  <a:ea typeface="Poppins"/>
                  <a:cs typeface="Poppins"/>
                  <a:sym typeface="Poppins"/>
                </a:rPr>
                <a:t>Safe integration requires alignment between policy, infrastructure, operations, and education.</a:t>
              </a:r>
              <a:endParaRPr sz="1467" kern="0">
                <a:solidFill>
                  <a:srgbClr val="333333"/>
                </a:solidFill>
                <a:latin typeface="Poppins"/>
                <a:ea typeface="Poppins"/>
                <a:cs typeface="Poppins"/>
                <a:sym typeface="Poppins"/>
              </a:endParaRPr>
            </a:p>
          </p:txBody>
        </p:sp>
      </p:grpSp>
      <p:grpSp>
        <p:nvGrpSpPr>
          <p:cNvPr id="581" name="Google Shape;581;p69"/>
          <p:cNvGrpSpPr/>
          <p:nvPr/>
        </p:nvGrpSpPr>
        <p:grpSpPr>
          <a:xfrm>
            <a:off x="508000" y="6350000"/>
            <a:ext cx="11176200" cy="381200"/>
            <a:chOff x="381000" y="4762500"/>
            <a:chExt cx="8382150" cy="285900"/>
          </a:xfrm>
        </p:grpSpPr>
        <p:sp>
          <p:nvSpPr>
            <p:cNvPr id="582" name="Google Shape;582;p69"/>
            <p:cNvSpPr txBox="1"/>
            <p:nvPr/>
          </p:nvSpPr>
          <p:spPr>
            <a:xfrm>
              <a:off x="381000" y="4762500"/>
              <a:ext cx="2857500" cy="2859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333" kern="0">
                  <a:solidFill>
                    <a:srgbClr val="BDBDBD"/>
                  </a:solidFill>
                  <a:latin typeface="Poppins"/>
                  <a:ea typeface="Poppins"/>
                  <a:cs typeface="Poppins"/>
                  <a:sym typeface="Poppins"/>
                </a:rPr>
                <a:t>Lime Confidential Information</a:t>
              </a:r>
              <a:endParaRPr sz="1333" kern="0">
                <a:solidFill>
                  <a:srgbClr val="BDBDBD"/>
                </a:solidFill>
                <a:latin typeface="Poppins"/>
                <a:ea typeface="Poppins"/>
                <a:cs typeface="Poppins"/>
                <a:sym typeface="Poppins"/>
              </a:endParaRPr>
            </a:p>
          </p:txBody>
        </p:sp>
        <p:pic>
          <p:nvPicPr>
            <p:cNvPr id="583" name="Google Shape;583;p69"/>
            <p:cNvPicPr preferRelativeResize="0"/>
            <p:nvPr/>
          </p:nvPicPr>
          <p:blipFill rotWithShape="1">
            <a:blip r:embed="rId3">
              <a:alphaModFix/>
            </a:blip>
            <a:srcRect t="797" b="787"/>
            <a:stretch/>
          </p:blipFill>
          <p:spPr>
            <a:xfrm>
              <a:off x="8096250" y="4762500"/>
              <a:ext cx="666900" cy="238200"/>
            </a:xfrm>
            <a:prstGeom prst="rect">
              <a:avLst/>
            </a:prstGeom>
            <a:noFill/>
            <a:ln>
              <a:noFill/>
            </a:ln>
          </p:spPr>
        </p:pic>
      </p:gr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87"/>
        <p:cNvGrpSpPr/>
        <p:nvPr/>
      </p:nvGrpSpPr>
      <p:grpSpPr>
        <a:xfrm>
          <a:off x="0" y="0"/>
          <a:ext cx="0" cy="0"/>
          <a:chOff x="0" y="0"/>
          <a:chExt cx="0" cy="0"/>
        </a:xfrm>
      </p:grpSpPr>
      <p:sp>
        <p:nvSpPr>
          <p:cNvPr id="588" name="Google Shape;588;p70"/>
          <p:cNvSpPr txBox="1">
            <a:spLocks noGrp="1"/>
          </p:cNvSpPr>
          <p:nvPr>
            <p:ph type="sldNum" idx="12"/>
          </p:nvPr>
        </p:nvSpPr>
        <p:spPr>
          <a:xfrm>
            <a:off x="11296611" y="6217623"/>
            <a:ext cx="731600" cy="524800"/>
          </a:xfrm>
          <a:prstGeom prst="rect">
            <a:avLst/>
          </a:prstGeom>
        </p:spPr>
        <p:txBody>
          <a:bodyPr spcFirstLastPara="1" wrap="square" lIns="121900" tIns="121900" rIns="121900" bIns="121900" anchor="ctr" anchorCtr="0">
            <a:normAutofit/>
          </a:bodyPr>
          <a:lstStyle/>
          <a:p>
            <a:pPr defTabSz="1219170" eaLnBrk="1" fontAlgn="auto" hangingPunct="1">
              <a:spcBef>
                <a:spcPts val="0"/>
              </a:spcBef>
              <a:spcAft>
                <a:spcPts val="0"/>
              </a:spcAft>
              <a:buClr>
                <a:srgbClr val="000000"/>
              </a:buClr>
            </a:pPr>
            <a:fld id="{00000000-1234-1234-1234-123412341234}" type="slidenum">
              <a:rPr lang="en" kern="0">
                <a:solidFill>
                  <a:srgbClr val="000000"/>
                </a:solidFill>
                <a:latin typeface="Arial"/>
                <a:cs typeface="Arial"/>
                <a:sym typeface="Arial"/>
              </a:rPr>
              <a:pPr defTabSz="1219170" eaLnBrk="1" fontAlgn="auto" hangingPunct="1">
                <a:spcBef>
                  <a:spcPts val="0"/>
                </a:spcBef>
                <a:spcAft>
                  <a:spcPts val="0"/>
                </a:spcAft>
                <a:buClr>
                  <a:srgbClr val="000000"/>
                </a:buClr>
              </a:pPr>
              <a:t>48</a:t>
            </a:fld>
            <a:endParaRPr kern="0">
              <a:solidFill>
                <a:srgbClr val="000000"/>
              </a:solidFill>
              <a:latin typeface="Arial"/>
              <a:cs typeface="Arial"/>
              <a:sym typeface="Arial"/>
            </a:endParaRPr>
          </a:p>
        </p:txBody>
      </p:sp>
      <p:sp>
        <p:nvSpPr>
          <p:cNvPr id="589" name="Google Shape;589;p70"/>
          <p:cNvSpPr/>
          <p:nvPr/>
        </p:nvSpPr>
        <p:spPr>
          <a:xfrm>
            <a:off x="0" y="0"/>
            <a:ext cx="12192000" cy="190400"/>
          </a:xfrm>
          <a:prstGeom prst="rect">
            <a:avLst/>
          </a:prstGeom>
          <a:solidFill>
            <a:srgbClr val="00AB4E"/>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90" name="Google Shape;590;p70"/>
          <p:cNvSpPr/>
          <p:nvPr/>
        </p:nvSpPr>
        <p:spPr>
          <a:xfrm>
            <a:off x="0" y="0"/>
            <a:ext cx="12192000" cy="190400"/>
          </a:xfrm>
          <a:prstGeom prst="rect">
            <a:avLst/>
          </a:prstGeom>
          <a:solidFill>
            <a:srgbClr val="00AB4E"/>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91" name="Google Shape;591;p70"/>
          <p:cNvSpPr txBox="1"/>
          <p:nvPr/>
        </p:nvSpPr>
        <p:spPr>
          <a:xfrm>
            <a:off x="508000" y="508000"/>
            <a:ext cx="11176000" cy="1016000"/>
          </a:xfrm>
          <a:prstGeom prst="rect">
            <a:avLst/>
          </a:prstGeom>
          <a:solidFill>
            <a:srgbClr val="000000">
              <a:alpha val="0"/>
            </a:srgbClr>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r>
              <a:rPr lang="en" sz="3453" b="1" kern="0">
                <a:solidFill>
                  <a:srgbClr val="000000"/>
                </a:solidFill>
                <a:latin typeface="Poppins"/>
                <a:ea typeface="Poppins"/>
                <a:cs typeface="Poppins"/>
                <a:sym typeface="Poppins"/>
              </a:rPr>
              <a:t>Opportunity to apply best practices consistently</a:t>
            </a:r>
            <a:endParaRPr sz="3453" b="1" kern="0">
              <a:solidFill>
                <a:srgbClr val="000000"/>
              </a:solidFill>
              <a:latin typeface="Poppins"/>
              <a:ea typeface="Poppins"/>
              <a:cs typeface="Poppins"/>
              <a:sym typeface="Poppins"/>
            </a:endParaRPr>
          </a:p>
        </p:txBody>
      </p:sp>
      <p:grpSp>
        <p:nvGrpSpPr>
          <p:cNvPr id="592" name="Google Shape;592;p70"/>
          <p:cNvGrpSpPr/>
          <p:nvPr/>
        </p:nvGrpSpPr>
        <p:grpSpPr>
          <a:xfrm>
            <a:off x="508000" y="1778000"/>
            <a:ext cx="3429200" cy="3810000"/>
            <a:chOff x="381000" y="1333500"/>
            <a:chExt cx="2571900" cy="2857500"/>
          </a:xfrm>
        </p:grpSpPr>
        <p:sp>
          <p:nvSpPr>
            <p:cNvPr id="593" name="Google Shape;593;p70"/>
            <p:cNvSpPr/>
            <p:nvPr/>
          </p:nvSpPr>
          <p:spPr>
            <a:xfrm>
              <a:off x="381000" y="1333500"/>
              <a:ext cx="2571900" cy="2857500"/>
            </a:xfrm>
            <a:prstGeom prst="roundRect">
              <a:avLst>
                <a:gd name="adj" fmla="val 5555"/>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94" name="Google Shape;594;p70"/>
            <p:cNvSpPr txBox="1"/>
            <p:nvPr/>
          </p:nvSpPr>
          <p:spPr>
            <a:xfrm>
              <a:off x="523875" y="1952625"/>
              <a:ext cx="2286000" cy="20955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733" b="1" kern="0">
                  <a:solidFill>
                    <a:srgbClr val="000000"/>
                  </a:solidFill>
                  <a:latin typeface="Poppins"/>
                  <a:ea typeface="Poppins"/>
                  <a:cs typeface="Poppins"/>
                  <a:sym typeface="Poppins"/>
                </a:rPr>
                <a:t>A Mature Industry</a:t>
              </a:r>
              <a:endParaRPr sz="1733" b="1" kern="0">
                <a:solidFill>
                  <a:srgbClr val="000000"/>
                </a:solidFill>
                <a:latin typeface="Poppins"/>
                <a:ea typeface="Poppins"/>
                <a:cs typeface="Poppins"/>
                <a:sym typeface="Poppins"/>
              </a:endParaRPr>
            </a:p>
            <a:p>
              <a:pPr defTabSz="1219170" eaLnBrk="1" fontAlgn="auto" hangingPunct="1">
                <a:spcBef>
                  <a:spcPts val="1000"/>
                </a:spcBef>
                <a:spcAft>
                  <a:spcPts val="0"/>
                </a:spcAft>
                <a:buClr>
                  <a:srgbClr val="000000"/>
                </a:buClr>
              </a:pPr>
              <a:r>
                <a:rPr lang="en" sz="1733" kern="0">
                  <a:solidFill>
                    <a:srgbClr val="333333"/>
                  </a:solidFill>
                  <a:latin typeface="Poppins"/>
                  <a:ea typeface="Poppins"/>
                  <a:cs typeface="Poppins"/>
                  <a:sym typeface="Poppins"/>
                </a:rPr>
                <a:t>Shared micromobility is now a mature industry, and we have learned a lot about what works.</a:t>
              </a:r>
              <a:endParaRPr sz="1733" kern="0">
                <a:solidFill>
                  <a:srgbClr val="333333"/>
                </a:solidFill>
                <a:latin typeface="Poppins"/>
                <a:ea typeface="Poppins"/>
                <a:cs typeface="Poppins"/>
                <a:sym typeface="Poppins"/>
              </a:endParaRPr>
            </a:p>
          </p:txBody>
        </p:sp>
      </p:grpSp>
      <p:grpSp>
        <p:nvGrpSpPr>
          <p:cNvPr id="595" name="Google Shape;595;p70"/>
          <p:cNvGrpSpPr/>
          <p:nvPr/>
        </p:nvGrpSpPr>
        <p:grpSpPr>
          <a:xfrm>
            <a:off x="4381500" y="1778000"/>
            <a:ext cx="3429200" cy="3810000"/>
            <a:chOff x="3286125" y="1333500"/>
            <a:chExt cx="2571900" cy="2857500"/>
          </a:xfrm>
        </p:grpSpPr>
        <p:sp>
          <p:nvSpPr>
            <p:cNvPr id="596" name="Google Shape;596;p70"/>
            <p:cNvSpPr/>
            <p:nvPr/>
          </p:nvSpPr>
          <p:spPr>
            <a:xfrm>
              <a:off x="3286125" y="1333500"/>
              <a:ext cx="2571900" cy="2857500"/>
            </a:xfrm>
            <a:prstGeom prst="roundRect">
              <a:avLst>
                <a:gd name="adj" fmla="val 5555"/>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598" name="Google Shape;598;p70"/>
            <p:cNvSpPr txBox="1"/>
            <p:nvPr/>
          </p:nvSpPr>
          <p:spPr>
            <a:xfrm>
              <a:off x="3429000" y="1952625"/>
              <a:ext cx="2286000" cy="20955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733" b="1" kern="0">
                  <a:solidFill>
                    <a:srgbClr val="000000"/>
                  </a:solidFill>
                  <a:latin typeface="Poppins"/>
                  <a:ea typeface="Poppins"/>
                  <a:cs typeface="Poppins"/>
                  <a:sym typeface="Poppins"/>
                </a:rPr>
                <a:t>Key Focus Areas</a:t>
              </a:r>
              <a:endParaRPr sz="1733" b="1" kern="0">
                <a:solidFill>
                  <a:srgbClr val="000000"/>
                </a:solidFill>
                <a:latin typeface="Poppins"/>
                <a:ea typeface="Poppins"/>
                <a:cs typeface="Poppins"/>
                <a:sym typeface="Poppins"/>
              </a:endParaRPr>
            </a:p>
            <a:p>
              <a:pPr defTabSz="1219170" eaLnBrk="1" fontAlgn="auto" hangingPunct="1">
                <a:spcBef>
                  <a:spcPts val="1000"/>
                </a:spcBef>
                <a:spcAft>
                  <a:spcPts val="0"/>
                </a:spcAft>
                <a:buClr>
                  <a:srgbClr val="000000"/>
                </a:buClr>
              </a:pPr>
              <a:r>
                <a:rPr lang="en" sz="1733" kern="0">
                  <a:solidFill>
                    <a:srgbClr val="333333"/>
                  </a:solidFill>
                  <a:latin typeface="Poppins"/>
                  <a:ea typeface="Poppins"/>
                  <a:cs typeface="Poppins"/>
                  <a:sym typeface="Poppins"/>
                </a:rPr>
                <a:t>There are real best practices around speed, vehicle definitions, age requirements, safety features, technology, and rider education.</a:t>
              </a:r>
              <a:endParaRPr sz="1733" kern="0">
                <a:solidFill>
                  <a:srgbClr val="333333"/>
                </a:solidFill>
                <a:latin typeface="Poppins"/>
                <a:ea typeface="Poppins"/>
                <a:cs typeface="Poppins"/>
                <a:sym typeface="Poppins"/>
              </a:endParaRPr>
            </a:p>
          </p:txBody>
        </p:sp>
      </p:grpSp>
      <p:grpSp>
        <p:nvGrpSpPr>
          <p:cNvPr id="599" name="Google Shape;599;p70"/>
          <p:cNvGrpSpPr/>
          <p:nvPr/>
        </p:nvGrpSpPr>
        <p:grpSpPr>
          <a:xfrm>
            <a:off x="8255000" y="1778000"/>
            <a:ext cx="3429200" cy="3810000"/>
            <a:chOff x="6191250" y="1333500"/>
            <a:chExt cx="2571900" cy="2857500"/>
          </a:xfrm>
        </p:grpSpPr>
        <p:sp>
          <p:nvSpPr>
            <p:cNvPr id="600" name="Google Shape;600;p70"/>
            <p:cNvSpPr/>
            <p:nvPr/>
          </p:nvSpPr>
          <p:spPr>
            <a:xfrm>
              <a:off x="6191250" y="1333500"/>
              <a:ext cx="2571900" cy="2857500"/>
            </a:xfrm>
            <a:prstGeom prst="roundRect">
              <a:avLst>
                <a:gd name="adj" fmla="val 5555"/>
              </a:avLst>
            </a:prstGeom>
            <a:solidFill>
              <a:srgbClr val="F4F4F4"/>
            </a:solidFill>
            <a:ln>
              <a:noFill/>
            </a:ln>
          </p:spPr>
          <p:txBody>
            <a:bodyPr spcFirstLastPara="1" wrap="square" lIns="0" tIns="0" rIns="0" bIns="0" anchor="ctr" anchorCtr="0">
              <a:noAutofit/>
            </a:bodyPr>
            <a:lstStyle/>
            <a:p>
              <a:pPr defTabSz="1219170" eaLnBrk="1" fontAlgn="auto" hangingPunct="1">
                <a:spcBef>
                  <a:spcPts val="0"/>
                </a:spcBef>
                <a:spcAft>
                  <a:spcPts val="0"/>
                </a:spcAft>
                <a:buClr>
                  <a:srgbClr val="000000"/>
                </a:buClr>
              </a:pPr>
              <a:endParaRPr sz="1867" kern="0">
                <a:solidFill>
                  <a:srgbClr val="000000"/>
                </a:solidFill>
                <a:latin typeface="Arial"/>
                <a:cs typeface="Arial"/>
                <a:sym typeface="Arial"/>
              </a:endParaRPr>
            </a:p>
          </p:txBody>
        </p:sp>
        <p:sp>
          <p:nvSpPr>
            <p:cNvPr id="601" name="Google Shape;601;p70"/>
            <p:cNvSpPr txBox="1"/>
            <p:nvPr/>
          </p:nvSpPr>
          <p:spPr>
            <a:xfrm>
              <a:off x="6334125" y="1952625"/>
              <a:ext cx="2286000" cy="2095500"/>
            </a:xfrm>
            <a:prstGeom prst="rect">
              <a:avLst/>
            </a:prstGeom>
            <a:no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733" b="1" kern="0">
                  <a:solidFill>
                    <a:srgbClr val="000000"/>
                  </a:solidFill>
                  <a:latin typeface="Poppins"/>
                  <a:ea typeface="Poppins"/>
                  <a:cs typeface="Poppins"/>
                  <a:sym typeface="Poppins"/>
                </a:rPr>
                <a:t>Predictable Systems</a:t>
              </a:r>
              <a:endParaRPr sz="1733" b="1" kern="0">
                <a:solidFill>
                  <a:srgbClr val="000000"/>
                </a:solidFill>
                <a:latin typeface="Poppins"/>
                <a:ea typeface="Poppins"/>
                <a:cs typeface="Poppins"/>
                <a:sym typeface="Poppins"/>
              </a:endParaRPr>
            </a:p>
            <a:p>
              <a:pPr defTabSz="1219170" eaLnBrk="1" fontAlgn="auto" hangingPunct="1">
                <a:spcBef>
                  <a:spcPts val="1000"/>
                </a:spcBef>
                <a:spcAft>
                  <a:spcPts val="0"/>
                </a:spcAft>
                <a:buClr>
                  <a:srgbClr val="000000"/>
                </a:buClr>
              </a:pPr>
              <a:r>
                <a:rPr lang="en" sz="1733" kern="0">
                  <a:solidFill>
                    <a:srgbClr val="333333"/>
                  </a:solidFill>
                  <a:latin typeface="Poppins"/>
                  <a:ea typeface="Poppins"/>
                  <a:cs typeface="Poppins"/>
                  <a:sym typeface="Poppins"/>
                </a:rPr>
                <a:t>Clear and consistent rules help riders understand expectations, support compliance, and enable safer, more predictable operations.</a:t>
              </a:r>
              <a:endParaRPr sz="1733" kern="0">
                <a:solidFill>
                  <a:srgbClr val="333333"/>
                </a:solidFill>
                <a:latin typeface="Poppins"/>
                <a:ea typeface="Poppins"/>
                <a:cs typeface="Poppins"/>
                <a:sym typeface="Poppins"/>
              </a:endParaRPr>
            </a:p>
          </p:txBody>
        </p:sp>
      </p:grpSp>
      <p:grpSp>
        <p:nvGrpSpPr>
          <p:cNvPr id="602" name="Google Shape;602;p70"/>
          <p:cNvGrpSpPr/>
          <p:nvPr/>
        </p:nvGrpSpPr>
        <p:grpSpPr>
          <a:xfrm>
            <a:off x="508000" y="6350000"/>
            <a:ext cx="11176200" cy="381200"/>
            <a:chOff x="381000" y="4762500"/>
            <a:chExt cx="8382150" cy="285900"/>
          </a:xfrm>
        </p:grpSpPr>
        <p:sp>
          <p:nvSpPr>
            <p:cNvPr id="603" name="Google Shape;603;p70"/>
            <p:cNvSpPr txBox="1"/>
            <p:nvPr/>
          </p:nvSpPr>
          <p:spPr>
            <a:xfrm>
              <a:off x="381000" y="4762500"/>
              <a:ext cx="2857500" cy="285900"/>
            </a:xfrm>
            <a:prstGeom prst="rect">
              <a:avLst/>
            </a:prstGeom>
            <a:solidFill>
              <a:srgbClr val="000000">
                <a:alpha val="0"/>
              </a:srgbClr>
            </a:solidFill>
            <a:ln>
              <a:noFill/>
            </a:ln>
          </p:spPr>
          <p:txBody>
            <a:bodyPr spcFirstLastPara="1" wrap="square" lIns="0" tIns="0" rIns="0" bIns="0" anchor="t" anchorCtr="0">
              <a:noAutofit/>
            </a:bodyPr>
            <a:lstStyle/>
            <a:p>
              <a:pPr defTabSz="1219170" eaLnBrk="1" fontAlgn="auto" hangingPunct="1">
                <a:spcBef>
                  <a:spcPts val="0"/>
                </a:spcBef>
                <a:spcAft>
                  <a:spcPts val="0"/>
                </a:spcAft>
                <a:buClr>
                  <a:srgbClr val="000000"/>
                </a:buClr>
              </a:pPr>
              <a:r>
                <a:rPr lang="en" sz="1333" kern="0">
                  <a:solidFill>
                    <a:srgbClr val="BDBDBD"/>
                  </a:solidFill>
                  <a:latin typeface="Poppins"/>
                  <a:ea typeface="Poppins"/>
                  <a:cs typeface="Poppins"/>
                  <a:sym typeface="Poppins"/>
                </a:rPr>
                <a:t>Lime Confidential Information</a:t>
              </a:r>
              <a:endParaRPr sz="1333" kern="0">
                <a:solidFill>
                  <a:srgbClr val="BDBDBD"/>
                </a:solidFill>
                <a:latin typeface="Poppins"/>
                <a:ea typeface="Poppins"/>
                <a:cs typeface="Poppins"/>
                <a:sym typeface="Poppins"/>
              </a:endParaRPr>
            </a:p>
          </p:txBody>
        </p:sp>
        <p:pic>
          <p:nvPicPr>
            <p:cNvPr id="604" name="Google Shape;604;p70"/>
            <p:cNvPicPr preferRelativeResize="0"/>
            <p:nvPr/>
          </p:nvPicPr>
          <p:blipFill rotWithShape="1">
            <a:blip r:embed="rId4">
              <a:alphaModFix/>
            </a:blip>
            <a:srcRect t="797" r="10" b="787"/>
            <a:stretch/>
          </p:blipFill>
          <p:spPr>
            <a:xfrm>
              <a:off x="8096250" y="4762500"/>
              <a:ext cx="666900" cy="238200"/>
            </a:xfrm>
            <a:prstGeom prst="rect">
              <a:avLst/>
            </a:prstGeom>
            <a:noFill/>
            <a:ln>
              <a:noFill/>
            </a:ln>
          </p:spPr>
        </p:pic>
      </p:gr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7491C-DC57-40C9-571A-DE570730B3ED}"/>
              </a:ext>
            </a:extLst>
          </p:cNvPr>
          <p:cNvSpPr>
            <a:spLocks noGrp="1"/>
          </p:cNvSpPr>
          <p:nvPr>
            <p:ph type="ctrTitle"/>
          </p:nvPr>
        </p:nvSpPr>
        <p:spPr>
          <a:xfrm>
            <a:off x="1524000" y="1242960"/>
            <a:ext cx="9144000" cy="2304108"/>
          </a:xfrm>
        </p:spPr>
        <p:txBody>
          <a:bodyPr anchor="ctr">
            <a:normAutofit/>
          </a:bodyPr>
          <a:lstStyle/>
          <a:p>
            <a:r>
              <a:rPr lang="en-US"/>
              <a:t>Planning for E-Micromobility:</a:t>
            </a:r>
            <a:br>
              <a:rPr lang="en-US"/>
            </a:br>
            <a:r>
              <a:rPr lang="en-US" sz="3100"/>
              <a:t>Tiny Vehicles, Big Safety Challenges: </a:t>
            </a:r>
            <a:br>
              <a:rPr lang="en-US" sz="3100"/>
            </a:br>
            <a:endParaRPr lang="en-US" sz="3100"/>
          </a:p>
        </p:txBody>
      </p:sp>
      <p:sp>
        <p:nvSpPr>
          <p:cNvPr id="3" name="Subtitle 2">
            <a:extLst>
              <a:ext uri="{FF2B5EF4-FFF2-40B4-BE49-F238E27FC236}">
                <a16:creationId xmlns:a16="http://schemas.microsoft.com/office/drawing/2014/main" id="{5FC262B4-9B9F-F797-2B8A-7B80ADD9AA8F}"/>
              </a:ext>
            </a:extLst>
          </p:cNvPr>
          <p:cNvSpPr>
            <a:spLocks noGrp="1"/>
          </p:cNvSpPr>
          <p:nvPr>
            <p:ph type="subTitle" idx="1"/>
          </p:nvPr>
        </p:nvSpPr>
        <p:spPr>
          <a:xfrm>
            <a:off x="1380161" y="3029744"/>
            <a:ext cx="9144000" cy="798512"/>
          </a:xfrm>
        </p:spPr>
        <p:txBody>
          <a:bodyPr>
            <a:normAutofit/>
          </a:bodyPr>
          <a:lstStyle/>
          <a:p>
            <a:r>
              <a:rPr lang="en-US" b="1"/>
              <a:t>Palm Beach MPO ~ June 4, 2026  </a:t>
            </a:r>
          </a:p>
        </p:txBody>
      </p:sp>
    </p:spTree>
    <p:extLst>
      <p:ext uri="{BB962C8B-B14F-4D97-AF65-F5344CB8AC3E}">
        <p14:creationId xmlns:p14="http://schemas.microsoft.com/office/powerpoint/2010/main" val="3505738409"/>
      </p:ext>
    </p:extLst>
  </p:cSld>
  <p:clrMapOvr>
    <a:masterClrMapping/>
  </p:clrMapOvr>
  <p:extLst>
    <p:ext uri="{6950BFC3-D8DA-4A85-94F7-54DA5524770B}">
      <p188:commentRel xmlns:p188="http://schemas.microsoft.com/office/powerpoint/2018/8/main" r:id="rId3"/>
    </p:ext>
  </p:extLs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642D4A-46C2-B559-009D-6D9D68BC2EC8}"/>
              </a:ext>
            </a:extLst>
          </p:cNvPr>
          <p:cNvSpPr>
            <a:spLocks noGrp="1"/>
          </p:cNvSpPr>
          <p:nvPr>
            <p:ph type="title"/>
          </p:nvPr>
        </p:nvSpPr>
        <p:spPr/>
        <p:txBody>
          <a:bodyPr/>
          <a:lstStyle/>
          <a:p>
            <a:r>
              <a:rPr lang="en-US"/>
              <a:t>Presentation Outline</a:t>
            </a:r>
          </a:p>
        </p:txBody>
      </p:sp>
      <p:sp>
        <p:nvSpPr>
          <p:cNvPr id="5" name="Content Placeholder 4">
            <a:extLst>
              <a:ext uri="{FF2B5EF4-FFF2-40B4-BE49-F238E27FC236}">
                <a16:creationId xmlns:a16="http://schemas.microsoft.com/office/drawing/2014/main" id="{2D0341C9-D6B2-9104-BB2F-1316D7AE8ED8}"/>
              </a:ext>
            </a:extLst>
          </p:cNvPr>
          <p:cNvSpPr>
            <a:spLocks noGrp="1"/>
          </p:cNvSpPr>
          <p:nvPr>
            <p:ph idx="1"/>
          </p:nvPr>
        </p:nvSpPr>
        <p:spPr/>
        <p:txBody>
          <a:bodyPr/>
          <a:lstStyle/>
          <a:p>
            <a:r>
              <a:rPr lang="en-US"/>
              <a:t>What is E-Micromobility?</a:t>
            </a:r>
          </a:p>
          <a:p>
            <a:r>
              <a:rPr lang="en-US"/>
              <a:t>Why Are We Here?</a:t>
            </a:r>
          </a:p>
          <a:p>
            <a:r>
              <a:rPr lang="en-US"/>
              <a:t>How Do We Adapt?</a:t>
            </a:r>
          </a:p>
          <a:p>
            <a:pPr lvl="1"/>
            <a:r>
              <a:rPr lang="en-US"/>
              <a:t>Policy Landscape</a:t>
            </a:r>
          </a:p>
          <a:p>
            <a:pPr lvl="1"/>
            <a:r>
              <a:rPr lang="en-US"/>
              <a:t>Programmatic Options</a:t>
            </a:r>
          </a:p>
          <a:p>
            <a:pPr lvl="1"/>
            <a:r>
              <a:rPr lang="en-US"/>
              <a:t>Infrastructure Options</a:t>
            </a:r>
          </a:p>
          <a:p>
            <a:r>
              <a:rPr lang="en-US"/>
              <a:t>Next Steps</a:t>
            </a:r>
          </a:p>
        </p:txBody>
      </p:sp>
    </p:spTree>
    <p:extLst>
      <p:ext uri="{BB962C8B-B14F-4D97-AF65-F5344CB8AC3E}">
        <p14:creationId xmlns:p14="http://schemas.microsoft.com/office/powerpoint/2010/main" val="5321357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6AB511-C387-BF1D-270A-FBEAAFE8703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CBEEDDE-9E62-FFAC-0FDA-34CD0A909E02}"/>
              </a:ext>
            </a:extLst>
          </p:cNvPr>
          <p:cNvSpPr>
            <a:spLocks noGrp="1"/>
          </p:cNvSpPr>
          <p:nvPr>
            <p:ph type="ctrTitle"/>
          </p:nvPr>
        </p:nvSpPr>
        <p:spPr>
          <a:xfrm>
            <a:off x="1524000" y="1541463"/>
            <a:ext cx="9144000" cy="1655762"/>
          </a:xfrm>
        </p:spPr>
        <p:txBody>
          <a:bodyPr>
            <a:normAutofit/>
          </a:bodyPr>
          <a:lstStyle/>
          <a:p>
            <a:pPr algn="ctr"/>
            <a:r>
              <a:rPr lang="en-US"/>
              <a:t>What is E-Micromobility?</a:t>
            </a:r>
          </a:p>
        </p:txBody>
      </p:sp>
    </p:spTree>
    <p:extLst>
      <p:ext uri="{BB962C8B-B14F-4D97-AF65-F5344CB8AC3E}">
        <p14:creationId xmlns:p14="http://schemas.microsoft.com/office/powerpoint/2010/main" val="37180119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0A924-C96D-A012-E9EE-9A572CFD3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366334-6073-60E4-9C9F-048CB4071394}"/>
              </a:ext>
            </a:extLst>
          </p:cNvPr>
          <p:cNvSpPr>
            <a:spLocks noGrp="1"/>
          </p:cNvSpPr>
          <p:nvPr>
            <p:ph type="title"/>
          </p:nvPr>
        </p:nvSpPr>
        <p:spPr/>
        <p:txBody>
          <a:bodyPr/>
          <a:lstStyle/>
          <a:p>
            <a:r>
              <a:rPr lang="en-US"/>
              <a:t>What are E-Micromobility devices?</a:t>
            </a:r>
          </a:p>
        </p:txBody>
      </p:sp>
      <p:sp>
        <p:nvSpPr>
          <p:cNvPr id="3" name="Content Placeholder 2">
            <a:extLst>
              <a:ext uri="{FF2B5EF4-FFF2-40B4-BE49-F238E27FC236}">
                <a16:creationId xmlns:a16="http://schemas.microsoft.com/office/drawing/2014/main" id="{903D496B-28E5-B257-8244-F7FE20762522}"/>
              </a:ext>
            </a:extLst>
          </p:cNvPr>
          <p:cNvSpPr>
            <a:spLocks noGrp="1"/>
          </p:cNvSpPr>
          <p:nvPr>
            <p:ph sz="half" idx="1"/>
          </p:nvPr>
        </p:nvSpPr>
        <p:spPr/>
        <p:txBody>
          <a:bodyPr>
            <a:normAutofit lnSpcReduction="10000"/>
          </a:bodyPr>
          <a:lstStyle/>
          <a:p>
            <a:pPr>
              <a:buFont typeface="Wingdings" panose="05000000000000000000" pitchFamily="2" charset="2"/>
              <a:buChar char="§"/>
            </a:pPr>
            <a:r>
              <a:rPr lang="en-US" sz="2600"/>
              <a:t>Motorized transportation device designed for individual use</a:t>
            </a:r>
          </a:p>
          <a:p>
            <a:pPr>
              <a:buFont typeface="Wingdings" panose="05000000000000000000" pitchFamily="2" charset="2"/>
              <a:buChar char="§"/>
            </a:pPr>
            <a:r>
              <a:rPr lang="en-US" sz="2600"/>
              <a:t>Typically </a:t>
            </a:r>
            <a:r>
              <a:rPr lang="en-US" sz="2600" b="1"/>
              <a:t>20 to 36 inches </a:t>
            </a:r>
            <a:r>
              <a:rPr lang="en-US" sz="2600"/>
              <a:t>in width; </a:t>
            </a:r>
            <a:r>
              <a:rPr lang="en-US" sz="2600" b="1"/>
              <a:t>50 pounds </a:t>
            </a:r>
            <a:r>
              <a:rPr lang="en-US" sz="2600"/>
              <a:t>or less in weight </a:t>
            </a:r>
          </a:p>
          <a:p>
            <a:pPr>
              <a:buFont typeface="Wingdings" panose="05000000000000000000" pitchFamily="2" charset="2"/>
              <a:buChar char="§"/>
            </a:pPr>
            <a:r>
              <a:rPr lang="en-US" sz="2600"/>
              <a:t>Small, low-speed, electric powered transportation devices, including:</a:t>
            </a:r>
          </a:p>
          <a:p>
            <a:pPr lvl="1">
              <a:buFont typeface="Wingdings" panose="05000000000000000000" pitchFamily="2" charset="2"/>
              <a:buChar char="§"/>
            </a:pPr>
            <a:r>
              <a:rPr lang="en-US"/>
              <a:t>Electric-assist bicycles (e-bikes)</a:t>
            </a:r>
          </a:p>
          <a:p>
            <a:pPr lvl="1">
              <a:buFont typeface="Wingdings" panose="05000000000000000000" pitchFamily="2" charset="2"/>
              <a:buChar char="§"/>
            </a:pPr>
            <a:r>
              <a:rPr lang="en-US"/>
              <a:t>Electric-scooters (e-scooters)</a:t>
            </a:r>
          </a:p>
          <a:p>
            <a:pPr lvl="1">
              <a:buFont typeface="Wingdings" panose="05000000000000000000" pitchFamily="2" charset="2"/>
              <a:buChar char="§"/>
            </a:pPr>
            <a:r>
              <a:rPr lang="en-US"/>
              <a:t>Other small, lightweight, wheeled electric-powered conveyances. </a:t>
            </a:r>
          </a:p>
        </p:txBody>
      </p:sp>
      <p:pic>
        <p:nvPicPr>
          <p:cNvPr id="6" name="Content Placeholder 5">
            <a:extLst>
              <a:ext uri="{FF2B5EF4-FFF2-40B4-BE49-F238E27FC236}">
                <a16:creationId xmlns:a16="http://schemas.microsoft.com/office/drawing/2014/main" id="{FC048B8E-22F0-0004-8EA6-180F15E3C06B}"/>
              </a:ext>
            </a:extLst>
          </p:cNvPr>
          <p:cNvPicPr>
            <a:picLocks noGrp="1" noChangeAspect="1"/>
          </p:cNvPicPr>
          <p:nvPr>
            <p:ph sz="half" idx="2"/>
          </p:nvPr>
        </p:nvPicPr>
        <p:blipFill>
          <a:blip r:embed="rId3"/>
          <a:stretch>
            <a:fillRect/>
          </a:stretch>
        </p:blipFill>
        <p:spPr>
          <a:xfrm>
            <a:off x="13351257" y="2003192"/>
            <a:ext cx="4555527" cy="4291013"/>
          </a:xfrm>
          <a:prstGeom prst="rect">
            <a:avLst/>
          </a:prstGeom>
        </p:spPr>
      </p:pic>
      <p:pic>
        <p:nvPicPr>
          <p:cNvPr id="13" name="Picture 12">
            <a:extLst>
              <a:ext uri="{FF2B5EF4-FFF2-40B4-BE49-F238E27FC236}">
                <a16:creationId xmlns:a16="http://schemas.microsoft.com/office/drawing/2014/main" id="{D0F24E7C-B7F3-4758-FB0B-41B631884719}"/>
              </a:ext>
            </a:extLst>
          </p:cNvPr>
          <p:cNvPicPr>
            <a:picLocks noChangeAspect="1"/>
          </p:cNvPicPr>
          <p:nvPr/>
        </p:nvPicPr>
        <p:blipFill>
          <a:blip r:embed="rId4"/>
          <a:stretch>
            <a:fillRect/>
          </a:stretch>
        </p:blipFill>
        <p:spPr>
          <a:xfrm>
            <a:off x="7085732" y="2251834"/>
            <a:ext cx="1390548" cy="1549829"/>
          </a:xfrm>
          <a:prstGeom prst="rect">
            <a:avLst/>
          </a:prstGeom>
        </p:spPr>
      </p:pic>
      <p:sp>
        <p:nvSpPr>
          <p:cNvPr id="14" name="TextBox 13">
            <a:extLst>
              <a:ext uri="{FF2B5EF4-FFF2-40B4-BE49-F238E27FC236}">
                <a16:creationId xmlns:a16="http://schemas.microsoft.com/office/drawing/2014/main" id="{9A280BD9-1415-42D0-5E64-37FB648E5913}"/>
              </a:ext>
            </a:extLst>
          </p:cNvPr>
          <p:cNvSpPr txBox="1"/>
          <p:nvPr/>
        </p:nvSpPr>
        <p:spPr>
          <a:xfrm>
            <a:off x="7116289" y="1790817"/>
            <a:ext cx="1332352"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346F"/>
                </a:solidFill>
                <a:effectLst/>
                <a:uLnTx/>
                <a:uFillTx/>
                <a:latin typeface="Franklin Gothic Book"/>
                <a:ea typeface="+mn-ea"/>
                <a:cs typeface="+mn-cs"/>
              </a:rPr>
              <a:t>E-Scooters</a:t>
            </a:r>
          </a:p>
        </p:txBody>
      </p:sp>
      <p:pic>
        <p:nvPicPr>
          <p:cNvPr id="16" name="Picture 15">
            <a:extLst>
              <a:ext uri="{FF2B5EF4-FFF2-40B4-BE49-F238E27FC236}">
                <a16:creationId xmlns:a16="http://schemas.microsoft.com/office/drawing/2014/main" id="{BE6C14ED-26A0-656F-937C-303FECE45467}"/>
              </a:ext>
            </a:extLst>
          </p:cNvPr>
          <p:cNvPicPr>
            <a:picLocks noChangeAspect="1"/>
          </p:cNvPicPr>
          <p:nvPr/>
        </p:nvPicPr>
        <p:blipFill>
          <a:blip r:embed="rId5"/>
          <a:stretch>
            <a:fillRect/>
          </a:stretch>
        </p:blipFill>
        <p:spPr>
          <a:xfrm>
            <a:off x="9943243" y="2190927"/>
            <a:ext cx="1499299" cy="1607311"/>
          </a:xfrm>
          <a:prstGeom prst="rect">
            <a:avLst/>
          </a:prstGeom>
        </p:spPr>
      </p:pic>
      <p:sp>
        <p:nvSpPr>
          <p:cNvPr id="17" name="TextBox 16">
            <a:extLst>
              <a:ext uri="{FF2B5EF4-FFF2-40B4-BE49-F238E27FC236}">
                <a16:creationId xmlns:a16="http://schemas.microsoft.com/office/drawing/2014/main" id="{A841CEEA-98BD-5F62-A46C-F52D616BC0E0}"/>
              </a:ext>
            </a:extLst>
          </p:cNvPr>
          <p:cNvSpPr txBox="1"/>
          <p:nvPr/>
        </p:nvSpPr>
        <p:spPr>
          <a:xfrm>
            <a:off x="9510953" y="1714436"/>
            <a:ext cx="215674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346F"/>
                </a:solidFill>
                <a:effectLst/>
                <a:uLnTx/>
                <a:uFillTx/>
                <a:latin typeface="Franklin Gothic Book"/>
                <a:ea typeface="+mn-ea"/>
                <a:cs typeface="+mn-cs"/>
              </a:rPr>
              <a:t>Seated E-Scooters</a:t>
            </a:r>
          </a:p>
        </p:txBody>
      </p:sp>
      <p:pic>
        <p:nvPicPr>
          <p:cNvPr id="19" name="Picture 18">
            <a:extLst>
              <a:ext uri="{FF2B5EF4-FFF2-40B4-BE49-F238E27FC236}">
                <a16:creationId xmlns:a16="http://schemas.microsoft.com/office/drawing/2014/main" id="{FC5FE356-E953-D375-5FC7-A71C36E92475}"/>
              </a:ext>
            </a:extLst>
          </p:cNvPr>
          <p:cNvPicPr>
            <a:picLocks noChangeAspect="1"/>
          </p:cNvPicPr>
          <p:nvPr/>
        </p:nvPicPr>
        <p:blipFill>
          <a:blip r:embed="rId6"/>
          <a:stretch>
            <a:fillRect/>
          </a:stretch>
        </p:blipFill>
        <p:spPr>
          <a:xfrm>
            <a:off x="6859731" y="4286044"/>
            <a:ext cx="1842549" cy="1549829"/>
          </a:xfrm>
          <a:prstGeom prst="rect">
            <a:avLst/>
          </a:prstGeom>
        </p:spPr>
      </p:pic>
      <p:sp>
        <p:nvSpPr>
          <p:cNvPr id="20" name="TextBox 19">
            <a:extLst>
              <a:ext uri="{FF2B5EF4-FFF2-40B4-BE49-F238E27FC236}">
                <a16:creationId xmlns:a16="http://schemas.microsoft.com/office/drawing/2014/main" id="{937F8908-D631-F6B3-C432-3A0407B45FF3}"/>
              </a:ext>
            </a:extLst>
          </p:cNvPr>
          <p:cNvSpPr txBox="1"/>
          <p:nvPr/>
        </p:nvSpPr>
        <p:spPr>
          <a:xfrm>
            <a:off x="7116289" y="4002850"/>
            <a:ext cx="100351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346F"/>
                </a:solidFill>
                <a:effectLst/>
                <a:uLnTx/>
                <a:uFillTx/>
                <a:latin typeface="Franklin Gothic Book"/>
                <a:ea typeface="+mn-ea"/>
                <a:cs typeface="+mn-cs"/>
              </a:rPr>
              <a:t>E-Bikes</a:t>
            </a:r>
          </a:p>
        </p:txBody>
      </p:sp>
      <p:pic>
        <p:nvPicPr>
          <p:cNvPr id="21" name="Picture 20">
            <a:extLst>
              <a:ext uri="{FF2B5EF4-FFF2-40B4-BE49-F238E27FC236}">
                <a16:creationId xmlns:a16="http://schemas.microsoft.com/office/drawing/2014/main" id="{76A1B9EB-BA1B-65A5-31F7-32DE5D276E7B}"/>
              </a:ext>
            </a:extLst>
          </p:cNvPr>
          <p:cNvPicPr>
            <a:picLocks noChangeAspect="1"/>
          </p:cNvPicPr>
          <p:nvPr/>
        </p:nvPicPr>
        <p:blipFill>
          <a:blip r:embed="rId7"/>
          <a:stretch>
            <a:fillRect/>
          </a:stretch>
        </p:blipFill>
        <p:spPr>
          <a:xfrm>
            <a:off x="9521785" y="4433576"/>
            <a:ext cx="2293984" cy="1419976"/>
          </a:xfrm>
          <a:prstGeom prst="rect">
            <a:avLst/>
          </a:prstGeom>
        </p:spPr>
      </p:pic>
      <p:sp>
        <p:nvSpPr>
          <p:cNvPr id="22" name="TextBox 21">
            <a:extLst>
              <a:ext uri="{FF2B5EF4-FFF2-40B4-BE49-F238E27FC236}">
                <a16:creationId xmlns:a16="http://schemas.microsoft.com/office/drawing/2014/main" id="{DEFB4CCD-723B-CE0C-4E69-41CD21CADAC4}"/>
              </a:ext>
            </a:extLst>
          </p:cNvPr>
          <p:cNvSpPr txBox="1"/>
          <p:nvPr/>
        </p:nvSpPr>
        <p:spPr>
          <a:xfrm>
            <a:off x="9771900" y="3874619"/>
            <a:ext cx="212615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err="1">
                <a:ln>
                  <a:noFill/>
                </a:ln>
                <a:solidFill>
                  <a:srgbClr val="00346F"/>
                </a:solidFill>
                <a:effectLst/>
                <a:uLnTx/>
                <a:uFillTx/>
                <a:latin typeface="Franklin Gothic Book"/>
                <a:ea typeface="+mn-ea"/>
                <a:cs typeface="+mn-cs"/>
              </a:rPr>
              <a:t>Onewheels</a:t>
            </a:r>
            <a:r>
              <a:rPr kumimoji="0" lang="en-US" sz="2000" b="1" i="0" u="none" strike="noStrike" kern="1200" cap="none" spc="0" normalizeH="0" baseline="0" noProof="0">
                <a:ln>
                  <a:noFill/>
                </a:ln>
                <a:solidFill>
                  <a:srgbClr val="00346F"/>
                </a:solidFill>
                <a:effectLst/>
                <a:uLnTx/>
                <a:uFillTx/>
                <a:latin typeface="Franklin Gothic Book"/>
                <a:ea typeface="+mn-ea"/>
                <a:cs typeface="+mn-cs"/>
              </a:rPr>
              <a:t>/ Balance Boards</a:t>
            </a:r>
          </a:p>
        </p:txBody>
      </p:sp>
    </p:spTree>
    <p:extLst>
      <p:ext uri="{BB962C8B-B14F-4D97-AF65-F5344CB8AC3E}">
        <p14:creationId xmlns:p14="http://schemas.microsoft.com/office/powerpoint/2010/main" val="10802040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60E59-21AC-E1D5-BEEC-31AE1DEABAAE}"/>
              </a:ext>
            </a:extLst>
          </p:cNvPr>
          <p:cNvSpPr>
            <a:spLocks noGrp="1"/>
          </p:cNvSpPr>
          <p:nvPr>
            <p:ph type="title"/>
          </p:nvPr>
        </p:nvSpPr>
        <p:spPr>
          <a:xfrm>
            <a:off x="838200" y="574675"/>
            <a:ext cx="10515600" cy="1001877"/>
          </a:xfrm>
        </p:spPr>
        <p:txBody>
          <a:bodyPr/>
          <a:lstStyle/>
          <a:p>
            <a:r>
              <a:rPr lang="en-US"/>
              <a:t>What are E-Micromobility devices?</a:t>
            </a:r>
          </a:p>
        </p:txBody>
      </p:sp>
      <p:sp>
        <p:nvSpPr>
          <p:cNvPr id="3" name="Content Placeholder 2">
            <a:extLst>
              <a:ext uri="{FF2B5EF4-FFF2-40B4-BE49-F238E27FC236}">
                <a16:creationId xmlns:a16="http://schemas.microsoft.com/office/drawing/2014/main" id="{764D43F1-E61D-6AF2-2705-E55B69B0E94E}"/>
              </a:ext>
            </a:extLst>
          </p:cNvPr>
          <p:cNvSpPr>
            <a:spLocks noGrp="1"/>
          </p:cNvSpPr>
          <p:nvPr>
            <p:ph sz="half" idx="1"/>
          </p:nvPr>
        </p:nvSpPr>
        <p:spPr>
          <a:xfrm>
            <a:off x="286788" y="2057399"/>
            <a:ext cx="5181600" cy="4291013"/>
          </a:xfrm>
        </p:spPr>
        <p:txBody>
          <a:bodyPr>
            <a:normAutofit/>
          </a:bodyPr>
          <a:lstStyle/>
          <a:p>
            <a:pPr>
              <a:buFont typeface="Wingdings" panose="05000000000000000000" pitchFamily="2" charset="2"/>
              <a:buChar char="§"/>
            </a:pPr>
            <a:r>
              <a:rPr lang="en-US" sz="2600"/>
              <a:t>Per Florida Statute (F.S. 316.003), and “electric bicycle” refers to:</a:t>
            </a:r>
          </a:p>
          <a:p>
            <a:pPr lvl="1">
              <a:buFont typeface="Wingdings" panose="05000000000000000000" pitchFamily="2" charset="2"/>
              <a:buChar char="§"/>
            </a:pPr>
            <a:r>
              <a:rPr lang="en-US" sz="2200"/>
              <a:t>A bicycle or tricycle</a:t>
            </a:r>
          </a:p>
          <a:p>
            <a:pPr lvl="1">
              <a:buFont typeface="Wingdings" panose="05000000000000000000" pitchFamily="2" charset="2"/>
              <a:buChar char="§"/>
            </a:pPr>
            <a:r>
              <a:rPr lang="en-US" sz="2200"/>
              <a:t>Equipped with fully operable pedals</a:t>
            </a:r>
          </a:p>
          <a:p>
            <a:pPr lvl="1">
              <a:buFont typeface="Wingdings" panose="05000000000000000000" pitchFamily="2" charset="2"/>
              <a:buChar char="§"/>
            </a:pPr>
            <a:r>
              <a:rPr lang="en-US" sz="2200"/>
              <a:t>A seat or saddle for the use of the rider</a:t>
            </a:r>
          </a:p>
          <a:p>
            <a:pPr lvl="1">
              <a:buFont typeface="Wingdings" panose="05000000000000000000" pitchFamily="2" charset="2"/>
              <a:buChar char="§"/>
            </a:pPr>
            <a:r>
              <a:rPr lang="en-US" sz="2200"/>
              <a:t>Electric motor of LESS THAN 750 watts</a:t>
            </a:r>
          </a:p>
          <a:p>
            <a:pPr lvl="1">
              <a:buFont typeface="Wingdings" panose="05000000000000000000" pitchFamily="2" charset="2"/>
              <a:buChar char="§"/>
            </a:pPr>
            <a:r>
              <a:rPr lang="en-US" sz="2200"/>
              <a:t>Matches the requirements for Class I, II or III</a:t>
            </a:r>
          </a:p>
        </p:txBody>
      </p:sp>
      <p:pic>
        <p:nvPicPr>
          <p:cNvPr id="14" name="Content Placeholder 13">
            <a:extLst>
              <a:ext uri="{FF2B5EF4-FFF2-40B4-BE49-F238E27FC236}">
                <a16:creationId xmlns:a16="http://schemas.microsoft.com/office/drawing/2014/main" id="{F0FC3E0F-0601-2079-45E8-238EFDBD530E}"/>
              </a:ext>
            </a:extLst>
          </p:cNvPr>
          <p:cNvPicPr>
            <a:picLocks noGrp="1" noChangeAspect="1"/>
          </p:cNvPicPr>
          <p:nvPr>
            <p:ph sz="half" idx="2"/>
          </p:nvPr>
        </p:nvPicPr>
        <p:blipFill>
          <a:blip r:embed="rId3"/>
          <a:stretch>
            <a:fillRect/>
          </a:stretch>
        </p:blipFill>
        <p:spPr>
          <a:xfrm>
            <a:off x="5890919" y="1981199"/>
            <a:ext cx="6014293" cy="3683001"/>
          </a:xfrm>
          <a:prstGeom prst="rect">
            <a:avLst/>
          </a:prstGeom>
        </p:spPr>
      </p:pic>
      <p:sp>
        <p:nvSpPr>
          <p:cNvPr id="15" name="Rectangle 14">
            <a:extLst>
              <a:ext uri="{FF2B5EF4-FFF2-40B4-BE49-F238E27FC236}">
                <a16:creationId xmlns:a16="http://schemas.microsoft.com/office/drawing/2014/main" id="{B0A7D08F-6610-5946-DB21-EF09396ED6FA}"/>
              </a:ext>
            </a:extLst>
          </p:cNvPr>
          <p:cNvSpPr/>
          <p:nvPr/>
        </p:nvSpPr>
        <p:spPr>
          <a:xfrm>
            <a:off x="5992854" y="3429000"/>
            <a:ext cx="653603" cy="1303678"/>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6" name="Arrow: Down 15">
            <a:extLst>
              <a:ext uri="{FF2B5EF4-FFF2-40B4-BE49-F238E27FC236}">
                <a16:creationId xmlns:a16="http://schemas.microsoft.com/office/drawing/2014/main" id="{BAE1DF0D-E3A6-086A-7842-2B0E5B9557B6}"/>
              </a:ext>
            </a:extLst>
          </p:cNvPr>
          <p:cNvSpPr/>
          <p:nvPr/>
        </p:nvSpPr>
        <p:spPr>
          <a:xfrm rot="13187061">
            <a:off x="5547154" y="4432987"/>
            <a:ext cx="284722" cy="495091"/>
          </a:xfrm>
          <a:prstGeom prst="down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7" name="TextBox 16">
            <a:extLst>
              <a:ext uri="{FF2B5EF4-FFF2-40B4-BE49-F238E27FC236}">
                <a16:creationId xmlns:a16="http://schemas.microsoft.com/office/drawing/2014/main" id="{E405920F-B10B-B695-5F46-875E50AB34C7}"/>
              </a:ext>
            </a:extLst>
          </p:cNvPr>
          <p:cNvSpPr txBox="1"/>
          <p:nvPr/>
        </p:nvSpPr>
        <p:spPr>
          <a:xfrm>
            <a:off x="5890919" y="5622956"/>
            <a:ext cx="389561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a:t>
            </a:r>
            <a:r>
              <a:rPr kumimoji="0" lang="en-US" sz="1100" b="0" i="1" u="none" strike="noStrike" kern="1200" cap="none" spc="0" normalizeH="0" baseline="0" noProof="0" err="1">
                <a:ln>
                  <a:noFill/>
                </a:ln>
                <a:solidFill>
                  <a:srgbClr val="00346F"/>
                </a:solidFill>
                <a:effectLst/>
                <a:uLnTx/>
                <a:uFillTx/>
                <a:latin typeface="Franklin Gothic Book"/>
                <a:ea typeface="+mn-ea"/>
                <a:cs typeface="+mn-cs"/>
              </a:rPr>
              <a:t>MetroPlan</a:t>
            </a:r>
            <a:r>
              <a:rPr kumimoji="0" lang="en-US" sz="1100" b="0" i="1" u="none" strike="noStrike" kern="1200" cap="none" spc="0" normalizeH="0" baseline="0" noProof="0">
                <a:ln>
                  <a:noFill/>
                </a:ln>
                <a:solidFill>
                  <a:srgbClr val="00346F"/>
                </a:solidFill>
                <a:effectLst/>
                <a:uLnTx/>
                <a:uFillTx/>
                <a:latin typeface="Franklin Gothic Book"/>
                <a:ea typeface="+mn-ea"/>
                <a:cs typeface="+mn-cs"/>
              </a:rPr>
              <a:t> Orlando e-Micromobility White Paper, 2025</a:t>
            </a:r>
          </a:p>
        </p:txBody>
      </p:sp>
    </p:spTree>
    <p:extLst>
      <p:ext uri="{BB962C8B-B14F-4D97-AF65-F5344CB8AC3E}">
        <p14:creationId xmlns:p14="http://schemas.microsoft.com/office/powerpoint/2010/main" val="11587196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4EBA3-00BE-96B7-47D3-98A73151D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32C179-9EDB-FFEB-3BC8-BC492B76302C}"/>
              </a:ext>
            </a:extLst>
          </p:cNvPr>
          <p:cNvSpPr>
            <a:spLocks noGrp="1"/>
          </p:cNvSpPr>
          <p:nvPr>
            <p:ph type="title"/>
          </p:nvPr>
        </p:nvSpPr>
        <p:spPr>
          <a:xfrm>
            <a:off x="314218" y="626046"/>
            <a:ext cx="10515600" cy="673100"/>
          </a:xfrm>
        </p:spPr>
        <p:txBody>
          <a:bodyPr/>
          <a:lstStyle/>
          <a:p>
            <a:r>
              <a:rPr lang="en-US"/>
              <a:t>Florida E-Micromobility Device Policy</a:t>
            </a:r>
          </a:p>
        </p:txBody>
      </p:sp>
      <p:pic>
        <p:nvPicPr>
          <p:cNvPr id="5" name="Picture 4">
            <a:extLst>
              <a:ext uri="{FF2B5EF4-FFF2-40B4-BE49-F238E27FC236}">
                <a16:creationId xmlns:a16="http://schemas.microsoft.com/office/drawing/2014/main" id="{D778F16B-03F3-1813-1F6E-588BF2023D8C}"/>
              </a:ext>
            </a:extLst>
          </p:cNvPr>
          <p:cNvPicPr>
            <a:picLocks noChangeAspect="1"/>
          </p:cNvPicPr>
          <p:nvPr/>
        </p:nvPicPr>
        <p:blipFill>
          <a:blip r:embed="rId2"/>
          <a:srcRect b="72541"/>
          <a:stretch>
            <a:fillRect/>
          </a:stretch>
        </p:blipFill>
        <p:spPr>
          <a:xfrm>
            <a:off x="151477" y="1995291"/>
            <a:ext cx="11859013" cy="1994119"/>
          </a:xfrm>
          <a:prstGeom prst="rect">
            <a:avLst/>
          </a:prstGeom>
        </p:spPr>
      </p:pic>
      <p:pic>
        <p:nvPicPr>
          <p:cNvPr id="4" name="Picture 3">
            <a:extLst>
              <a:ext uri="{FF2B5EF4-FFF2-40B4-BE49-F238E27FC236}">
                <a16:creationId xmlns:a16="http://schemas.microsoft.com/office/drawing/2014/main" id="{FC9573D1-8F14-B086-4D65-75E402FC2971}"/>
              </a:ext>
            </a:extLst>
          </p:cNvPr>
          <p:cNvPicPr>
            <a:picLocks noChangeAspect="1"/>
          </p:cNvPicPr>
          <p:nvPr/>
        </p:nvPicPr>
        <p:blipFill>
          <a:blip r:embed="rId2"/>
          <a:srcRect l="4268" t="39499" b="49254"/>
          <a:stretch>
            <a:fillRect/>
          </a:stretch>
        </p:blipFill>
        <p:spPr>
          <a:xfrm>
            <a:off x="657546" y="3991522"/>
            <a:ext cx="11352943" cy="816796"/>
          </a:xfrm>
          <a:prstGeom prst="rect">
            <a:avLst/>
          </a:prstGeom>
        </p:spPr>
      </p:pic>
      <p:sp>
        <p:nvSpPr>
          <p:cNvPr id="6" name="TextBox 5">
            <a:extLst>
              <a:ext uri="{FF2B5EF4-FFF2-40B4-BE49-F238E27FC236}">
                <a16:creationId xmlns:a16="http://schemas.microsoft.com/office/drawing/2014/main" id="{775F0EDB-3E9B-27F4-D23C-0BDA3816BEAA}"/>
              </a:ext>
            </a:extLst>
          </p:cNvPr>
          <p:cNvSpPr txBox="1"/>
          <p:nvPr/>
        </p:nvSpPr>
        <p:spPr>
          <a:xfrm>
            <a:off x="1599599" y="5044611"/>
            <a:ext cx="915289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78379"/>
                </a:solidFill>
                <a:effectLst/>
                <a:uLnTx/>
                <a:uFillTx/>
                <a:latin typeface="Franklin Gothic Book"/>
                <a:ea typeface="+mn-ea"/>
                <a:cs typeface="+mn-cs"/>
              </a:rPr>
              <a:t>Pedal Assist – You pedal, sensors detect you are pedaling and engage motor to boost speed.</a:t>
            </a:r>
          </a:p>
        </p:txBody>
      </p:sp>
      <p:sp>
        <p:nvSpPr>
          <p:cNvPr id="7" name="TextBox 6">
            <a:extLst>
              <a:ext uri="{FF2B5EF4-FFF2-40B4-BE49-F238E27FC236}">
                <a16:creationId xmlns:a16="http://schemas.microsoft.com/office/drawing/2014/main" id="{7EE185A0-B925-6B34-BDBE-3D27B9E3B436}"/>
              </a:ext>
            </a:extLst>
          </p:cNvPr>
          <p:cNvSpPr txBox="1"/>
          <p:nvPr/>
        </p:nvSpPr>
        <p:spPr>
          <a:xfrm>
            <a:off x="8063501" y="4816207"/>
            <a:ext cx="389561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MetroPlan Orlando e-Micromobility White Paper, 2025</a:t>
            </a:r>
          </a:p>
        </p:txBody>
      </p:sp>
    </p:spTree>
    <p:extLst>
      <p:ext uri="{BB962C8B-B14F-4D97-AF65-F5344CB8AC3E}">
        <p14:creationId xmlns:p14="http://schemas.microsoft.com/office/powerpoint/2010/main" val="10420237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C0AF1-4C2C-C99F-CF94-5CED6EDBB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00291B-F5B3-2F16-7461-51985FE61755}"/>
              </a:ext>
            </a:extLst>
          </p:cNvPr>
          <p:cNvSpPr>
            <a:spLocks noGrp="1"/>
          </p:cNvSpPr>
          <p:nvPr>
            <p:ph type="title"/>
          </p:nvPr>
        </p:nvSpPr>
        <p:spPr>
          <a:xfrm>
            <a:off x="314218" y="626046"/>
            <a:ext cx="10515600" cy="673100"/>
          </a:xfrm>
        </p:spPr>
        <p:txBody>
          <a:bodyPr/>
          <a:lstStyle/>
          <a:p>
            <a:r>
              <a:rPr lang="en-US"/>
              <a:t>Florida E-Micromobility Device Policy</a:t>
            </a:r>
          </a:p>
        </p:txBody>
      </p:sp>
      <p:pic>
        <p:nvPicPr>
          <p:cNvPr id="5" name="Picture 4">
            <a:extLst>
              <a:ext uri="{FF2B5EF4-FFF2-40B4-BE49-F238E27FC236}">
                <a16:creationId xmlns:a16="http://schemas.microsoft.com/office/drawing/2014/main" id="{F4885CA0-C122-427B-D0B7-20C4D207C431}"/>
              </a:ext>
            </a:extLst>
          </p:cNvPr>
          <p:cNvPicPr>
            <a:picLocks noChangeAspect="1"/>
          </p:cNvPicPr>
          <p:nvPr/>
        </p:nvPicPr>
        <p:blipFill>
          <a:blip r:embed="rId2"/>
          <a:srcRect b="72541"/>
          <a:stretch>
            <a:fillRect/>
          </a:stretch>
        </p:blipFill>
        <p:spPr>
          <a:xfrm>
            <a:off x="151477" y="1995291"/>
            <a:ext cx="11859013" cy="1994119"/>
          </a:xfrm>
          <a:prstGeom prst="rect">
            <a:avLst/>
          </a:prstGeom>
        </p:spPr>
      </p:pic>
      <p:pic>
        <p:nvPicPr>
          <p:cNvPr id="4" name="Picture 3">
            <a:extLst>
              <a:ext uri="{FF2B5EF4-FFF2-40B4-BE49-F238E27FC236}">
                <a16:creationId xmlns:a16="http://schemas.microsoft.com/office/drawing/2014/main" id="{980438AE-CE53-BFA7-B393-F136E72224ED}"/>
              </a:ext>
            </a:extLst>
          </p:cNvPr>
          <p:cNvPicPr>
            <a:picLocks noChangeAspect="1"/>
          </p:cNvPicPr>
          <p:nvPr/>
        </p:nvPicPr>
        <p:blipFill>
          <a:blip r:embed="rId2"/>
          <a:srcRect l="4354" t="50888" b="37511"/>
          <a:stretch>
            <a:fillRect/>
          </a:stretch>
        </p:blipFill>
        <p:spPr>
          <a:xfrm>
            <a:off x="667820" y="3986377"/>
            <a:ext cx="11342669" cy="842480"/>
          </a:xfrm>
          <a:prstGeom prst="rect">
            <a:avLst/>
          </a:prstGeom>
        </p:spPr>
      </p:pic>
      <p:sp>
        <p:nvSpPr>
          <p:cNvPr id="6" name="TextBox 5">
            <a:extLst>
              <a:ext uri="{FF2B5EF4-FFF2-40B4-BE49-F238E27FC236}">
                <a16:creationId xmlns:a16="http://schemas.microsoft.com/office/drawing/2014/main" id="{14615114-724A-082F-6C72-9D7904928F88}"/>
              </a:ext>
            </a:extLst>
          </p:cNvPr>
          <p:cNvSpPr txBox="1"/>
          <p:nvPr/>
        </p:nvSpPr>
        <p:spPr>
          <a:xfrm>
            <a:off x="1794808" y="5003515"/>
            <a:ext cx="8136779"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78379"/>
                </a:solidFill>
                <a:effectLst/>
                <a:uLnTx/>
                <a:uFillTx/>
                <a:latin typeface="Franklin Gothic Book"/>
                <a:ea typeface="+mn-ea"/>
                <a:cs typeface="+mn-cs"/>
              </a:rPr>
              <a:t>Pedal Assist + Throttle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78379"/>
                </a:solidFill>
                <a:effectLst/>
                <a:uLnTx/>
                <a:uFillTx/>
                <a:latin typeface="Franklin Gothic Book"/>
                <a:ea typeface="+mn-ea"/>
                <a:cs typeface="+mn-cs"/>
              </a:rPr>
              <a:t>Throttle – Does not require peddling, twist or push lever to activate motor instantly.</a:t>
            </a:r>
          </a:p>
        </p:txBody>
      </p:sp>
      <p:sp>
        <p:nvSpPr>
          <p:cNvPr id="3" name="TextBox 2">
            <a:extLst>
              <a:ext uri="{FF2B5EF4-FFF2-40B4-BE49-F238E27FC236}">
                <a16:creationId xmlns:a16="http://schemas.microsoft.com/office/drawing/2014/main" id="{D45C27B7-6135-9075-F8F3-07393E3D8179}"/>
              </a:ext>
            </a:extLst>
          </p:cNvPr>
          <p:cNvSpPr txBox="1"/>
          <p:nvPr/>
        </p:nvSpPr>
        <p:spPr>
          <a:xfrm>
            <a:off x="8063501" y="4816207"/>
            <a:ext cx="389561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MetroPlan Orlando e-Micromobility White Paper, 2025</a:t>
            </a:r>
          </a:p>
        </p:txBody>
      </p:sp>
    </p:spTree>
    <p:extLst>
      <p:ext uri="{BB962C8B-B14F-4D97-AF65-F5344CB8AC3E}">
        <p14:creationId xmlns:p14="http://schemas.microsoft.com/office/powerpoint/2010/main" val="21650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C0218-C93B-07C6-3C60-41B535E8E2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B14F9B-FD5B-BDC1-B771-07E4CF70D85D}"/>
              </a:ext>
            </a:extLst>
          </p:cNvPr>
          <p:cNvSpPr>
            <a:spLocks noGrp="1"/>
          </p:cNvSpPr>
          <p:nvPr>
            <p:ph type="title"/>
          </p:nvPr>
        </p:nvSpPr>
        <p:spPr>
          <a:xfrm>
            <a:off x="314218" y="626046"/>
            <a:ext cx="10515600" cy="673100"/>
          </a:xfrm>
        </p:spPr>
        <p:txBody>
          <a:bodyPr/>
          <a:lstStyle/>
          <a:p>
            <a:r>
              <a:rPr lang="en-US"/>
              <a:t>Florida E-Micromobility Device Policy</a:t>
            </a:r>
          </a:p>
        </p:txBody>
      </p:sp>
      <p:pic>
        <p:nvPicPr>
          <p:cNvPr id="5" name="Picture 4">
            <a:extLst>
              <a:ext uri="{FF2B5EF4-FFF2-40B4-BE49-F238E27FC236}">
                <a16:creationId xmlns:a16="http://schemas.microsoft.com/office/drawing/2014/main" id="{66B5305D-254C-BD26-16EA-F6399DB5C588}"/>
              </a:ext>
            </a:extLst>
          </p:cNvPr>
          <p:cNvPicPr>
            <a:picLocks noChangeAspect="1"/>
          </p:cNvPicPr>
          <p:nvPr/>
        </p:nvPicPr>
        <p:blipFill>
          <a:blip r:embed="rId2"/>
          <a:srcRect b="72541"/>
          <a:stretch>
            <a:fillRect/>
          </a:stretch>
        </p:blipFill>
        <p:spPr>
          <a:xfrm>
            <a:off x="151477" y="1995291"/>
            <a:ext cx="11859013" cy="1994119"/>
          </a:xfrm>
          <a:prstGeom prst="rect">
            <a:avLst/>
          </a:prstGeom>
        </p:spPr>
      </p:pic>
      <p:pic>
        <p:nvPicPr>
          <p:cNvPr id="4" name="Picture 3">
            <a:extLst>
              <a:ext uri="{FF2B5EF4-FFF2-40B4-BE49-F238E27FC236}">
                <a16:creationId xmlns:a16="http://schemas.microsoft.com/office/drawing/2014/main" id="{CD4BBE66-8A10-B6F0-BA11-D8180F73FBF7}"/>
              </a:ext>
            </a:extLst>
          </p:cNvPr>
          <p:cNvPicPr>
            <a:picLocks noChangeAspect="1"/>
          </p:cNvPicPr>
          <p:nvPr/>
        </p:nvPicPr>
        <p:blipFill>
          <a:blip r:embed="rId2"/>
          <a:srcRect l="4181" t="63340" b="26205"/>
          <a:stretch>
            <a:fillRect/>
          </a:stretch>
        </p:blipFill>
        <p:spPr>
          <a:xfrm>
            <a:off x="647272" y="3996651"/>
            <a:ext cx="11363217" cy="759348"/>
          </a:xfrm>
          <a:prstGeom prst="rect">
            <a:avLst/>
          </a:prstGeom>
        </p:spPr>
      </p:pic>
      <p:sp>
        <p:nvSpPr>
          <p:cNvPr id="3" name="TextBox 2">
            <a:extLst>
              <a:ext uri="{FF2B5EF4-FFF2-40B4-BE49-F238E27FC236}">
                <a16:creationId xmlns:a16="http://schemas.microsoft.com/office/drawing/2014/main" id="{6B1F4359-8758-F103-FD70-73C308A92FD6}"/>
              </a:ext>
            </a:extLst>
          </p:cNvPr>
          <p:cNvSpPr txBox="1"/>
          <p:nvPr/>
        </p:nvSpPr>
        <p:spPr>
          <a:xfrm>
            <a:off x="8063501" y="4816207"/>
            <a:ext cx="389561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MetroPlan Orlando e-Micromobility White Paper, 2025</a:t>
            </a:r>
          </a:p>
        </p:txBody>
      </p:sp>
      <p:sp>
        <p:nvSpPr>
          <p:cNvPr id="8" name="TextBox 7">
            <a:extLst>
              <a:ext uri="{FF2B5EF4-FFF2-40B4-BE49-F238E27FC236}">
                <a16:creationId xmlns:a16="http://schemas.microsoft.com/office/drawing/2014/main" id="{C3EC98E7-C761-B313-FA55-91936CF9D380}"/>
              </a:ext>
            </a:extLst>
          </p:cNvPr>
          <p:cNvSpPr txBox="1"/>
          <p:nvPr/>
        </p:nvSpPr>
        <p:spPr>
          <a:xfrm>
            <a:off x="1599599" y="5044611"/>
            <a:ext cx="915289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78379"/>
                </a:solidFill>
                <a:effectLst/>
                <a:uLnTx/>
                <a:uFillTx/>
                <a:latin typeface="Franklin Gothic Book"/>
                <a:ea typeface="+mn-ea"/>
                <a:cs typeface="+mn-cs"/>
              </a:rPr>
              <a:t>Pedal Assist – You pedal, sensors detect you are pedaling and engage motor to boost speed.</a:t>
            </a:r>
          </a:p>
        </p:txBody>
      </p:sp>
    </p:spTree>
    <p:extLst>
      <p:ext uri="{BB962C8B-B14F-4D97-AF65-F5344CB8AC3E}">
        <p14:creationId xmlns:p14="http://schemas.microsoft.com/office/powerpoint/2010/main" val="24408094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254EF-6AEC-F4E2-072A-79C50A676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8953FF-3425-2F66-4C62-D611CC32C77B}"/>
              </a:ext>
            </a:extLst>
          </p:cNvPr>
          <p:cNvSpPr>
            <a:spLocks noGrp="1"/>
          </p:cNvSpPr>
          <p:nvPr>
            <p:ph type="title"/>
          </p:nvPr>
        </p:nvSpPr>
        <p:spPr>
          <a:xfrm>
            <a:off x="314218" y="626046"/>
            <a:ext cx="10515600" cy="673100"/>
          </a:xfrm>
        </p:spPr>
        <p:txBody>
          <a:bodyPr/>
          <a:lstStyle/>
          <a:p>
            <a:r>
              <a:rPr lang="en-US"/>
              <a:t>Florida E-Micromobility Device Policy</a:t>
            </a:r>
          </a:p>
        </p:txBody>
      </p:sp>
      <p:pic>
        <p:nvPicPr>
          <p:cNvPr id="5" name="Picture 4">
            <a:extLst>
              <a:ext uri="{FF2B5EF4-FFF2-40B4-BE49-F238E27FC236}">
                <a16:creationId xmlns:a16="http://schemas.microsoft.com/office/drawing/2014/main" id="{21853A7C-1D02-62E0-D3F4-D2A4343123D4}"/>
              </a:ext>
            </a:extLst>
          </p:cNvPr>
          <p:cNvPicPr>
            <a:picLocks noChangeAspect="1"/>
          </p:cNvPicPr>
          <p:nvPr/>
        </p:nvPicPr>
        <p:blipFill>
          <a:blip r:embed="rId3"/>
          <a:srcRect b="72541"/>
          <a:stretch>
            <a:fillRect/>
          </a:stretch>
        </p:blipFill>
        <p:spPr>
          <a:xfrm>
            <a:off x="151477" y="1995291"/>
            <a:ext cx="11859013" cy="1994119"/>
          </a:xfrm>
          <a:prstGeom prst="rect">
            <a:avLst/>
          </a:prstGeom>
        </p:spPr>
      </p:pic>
      <p:pic>
        <p:nvPicPr>
          <p:cNvPr id="4" name="Picture 3">
            <a:extLst>
              <a:ext uri="{FF2B5EF4-FFF2-40B4-BE49-F238E27FC236}">
                <a16:creationId xmlns:a16="http://schemas.microsoft.com/office/drawing/2014/main" id="{38B4FA49-6A09-CC14-5AA8-0362A5528233}"/>
              </a:ext>
            </a:extLst>
          </p:cNvPr>
          <p:cNvPicPr>
            <a:picLocks noChangeAspect="1"/>
          </p:cNvPicPr>
          <p:nvPr/>
        </p:nvPicPr>
        <p:blipFill>
          <a:blip r:embed="rId3"/>
          <a:srcRect l="4181" t="74624" b="14027"/>
          <a:stretch>
            <a:fillRect/>
          </a:stretch>
        </p:blipFill>
        <p:spPr>
          <a:xfrm>
            <a:off x="647272" y="3994275"/>
            <a:ext cx="11363217" cy="824304"/>
          </a:xfrm>
          <a:prstGeom prst="rect">
            <a:avLst/>
          </a:prstGeom>
        </p:spPr>
      </p:pic>
      <p:sp>
        <p:nvSpPr>
          <p:cNvPr id="3" name="TextBox 2">
            <a:extLst>
              <a:ext uri="{FF2B5EF4-FFF2-40B4-BE49-F238E27FC236}">
                <a16:creationId xmlns:a16="http://schemas.microsoft.com/office/drawing/2014/main" id="{ED469377-80DE-836A-3778-5C8401170DC3}"/>
              </a:ext>
            </a:extLst>
          </p:cNvPr>
          <p:cNvSpPr txBox="1"/>
          <p:nvPr/>
        </p:nvSpPr>
        <p:spPr>
          <a:xfrm>
            <a:off x="8063501" y="4816207"/>
            <a:ext cx="389561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MetroPlan Orlando e-Micromobility White Paper, 2025</a:t>
            </a:r>
          </a:p>
        </p:txBody>
      </p:sp>
      <p:sp>
        <p:nvSpPr>
          <p:cNvPr id="8" name="TextBox 7">
            <a:extLst>
              <a:ext uri="{FF2B5EF4-FFF2-40B4-BE49-F238E27FC236}">
                <a16:creationId xmlns:a16="http://schemas.microsoft.com/office/drawing/2014/main" id="{AADAA044-9734-42D2-8309-620631B4D3BB}"/>
              </a:ext>
            </a:extLst>
          </p:cNvPr>
          <p:cNvSpPr txBox="1"/>
          <p:nvPr/>
        </p:nvSpPr>
        <p:spPr>
          <a:xfrm>
            <a:off x="3377028" y="5111023"/>
            <a:ext cx="508216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78379"/>
                </a:solidFill>
                <a:effectLst/>
                <a:uLnTx/>
                <a:uFillTx/>
                <a:latin typeface="Franklin Gothic Book"/>
                <a:ea typeface="+mn-ea"/>
                <a:cs typeface="+mn-cs"/>
              </a:rPr>
              <a:t>No Pedals – Lever throttle used to increase speed.</a:t>
            </a:r>
          </a:p>
        </p:txBody>
      </p:sp>
    </p:spTree>
    <p:extLst>
      <p:ext uri="{BB962C8B-B14F-4D97-AF65-F5344CB8AC3E}">
        <p14:creationId xmlns:p14="http://schemas.microsoft.com/office/powerpoint/2010/main" val="27975466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ontent Placeholder 14">
            <a:extLst>
              <a:ext uri="{FF2B5EF4-FFF2-40B4-BE49-F238E27FC236}">
                <a16:creationId xmlns:a16="http://schemas.microsoft.com/office/drawing/2014/main" id="{8E8060E9-2971-791B-9A35-A4227FAB93C2}"/>
              </a:ext>
            </a:extLst>
          </p:cNvPr>
          <p:cNvGraphicFramePr>
            <a:graphicFrameLocks noGrp="1"/>
          </p:cNvGraphicFramePr>
          <p:nvPr>
            <p:ph idx="1"/>
          </p:nvPr>
        </p:nvGraphicFramePr>
        <p:xfrm>
          <a:off x="551793" y="1481959"/>
          <a:ext cx="6790335" cy="3777956"/>
        </p:xfrm>
        <a:graphic>
          <a:graphicData uri="http://schemas.openxmlformats.org/drawingml/2006/table">
            <a:tbl>
              <a:tblPr firstRow="1" bandRow="1">
                <a:tableStyleId>{073A0DAA-6AF3-43AB-8588-CEC1D06C72B9}</a:tableStyleId>
              </a:tblPr>
              <a:tblGrid>
                <a:gridCol w="2263445">
                  <a:extLst>
                    <a:ext uri="{9D8B030D-6E8A-4147-A177-3AD203B41FA5}">
                      <a16:colId xmlns:a16="http://schemas.microsoft.com/office/drawing/2014/main" val="1649059569"/>
                    </a:ext>
                  </a:extLst>
                </a:gridCol>
                <a:gridCol w="2263445">
                  <a:extLst>
                    <a:ext uri="{9D8B030D-6E8A-4147-A177-3AD203B41FA5}">
                      <a16:colId xmlns:a16="http://schemas.microsoft.com/office/drawing/2014/main" val="3048738081"/>
                    </a:ext>
                  </a:extLst>
                </a:gridCol>
                <a:gridCol w="2263445">
                  <a:extLst>
                    <a:ext uri="{9D8B030D-6E8A-4147-A177-3AD203B41FA5}">
                      <a16:colId xmlns:a16="http://schemas.microsoft.com/office/drawing/2014/main" val="1294773852"/>
                    </a:ext>
                  </a:extLst>
                </a:gridCol>
              </a:tblGrid>
              <a:tr h="1030524">
                <a:tc>
                  <a:txBody>
                    <a:bodyPr/>
                    <a:lstStyle/>
                    <a:p>
                      <a:pPr algn="ctr"/>
                      <a:r>
                        <a:rPr lang="en-US"/>
                        <a:t>Feature</a:t>
                      </a:r>
                    </a:p>
                  </a:txBody>
                  <a:tcPr anchor="ctr"/>
                </a:tc>
                <a:tc>
                  <a:txBody>
                    <a:bodyPr/>
                    <a:lstStyle/>
                    <a:p>
                      <a:pPr algn="ctr"/>
                      <a:r>
                        <a:rPr lang="en-US"/>
                        <a:t>E-Bike (Standard E-Bike)</a:t>
                      </a:r>
                    </a:p>
                  </a:txBody>
                  <a:tcPr anchor="ctr"/>
                </a:tc>
                <a:tc>
                  <a:txBody>
                    <a:bodyPr/>
                    <a:lstStyle/>
                    <a:p>
                      <a:pPr algn="ctr"/>
                      <a:r>
                        <a:rPr lang="en-US"/>
                        <a:t>E-Moto (Electric Moto/Dirt Bike)</a:t>
                      </a:r>
                    </a:p>
                  </a:txBody>
                  <a:tcPr anchor="ctr"/>
                </a:tc>
                <a:extLst>
                  <a:ext uri="{0D108BD9-81ED-4DB2-BD59-A6C34878D82A}">
                    <a16:rowId xmlns:a16="http://schemas.microsoft.com/office/drawing/2014/main" val="862962821"/>
                  </a:ext>
                </a:extLst>
              </a:tr>
              <a:tr h="686858">
                <a:tc>
                  <a:txBody>
                    <a:bodyPr/>
                    <a:lstStyle/>
                    <a:p>
                      <a:pPr algn="ctr"/>
                      <a:r>
                        <a:rPr lang="en-US"/>
                        <a:t>Pedals</a:t>
                      </a:r>
                    </a:p>
                  </a:txBody>
                  <a:tcPr anchor="ctr"/>
                </a:tc>
                <a:tc>
                  <a:txBody>
                    <a:bodyPr/>
                    <a:lstStyle/>
                    <a:p>
                      <a:pPr algn="ctr"/>
                      <a:r>
                        <a:rPr lang="en-US"/>
                        <a:t>Required</a:t>
                      </a:r>
                    </a:p>
                  </a:txBody>
                  <a:tcPr anchor="ctr"/>
                </a:tc>
                <a:tc>
                  <a:txBody>
                    <a:bodyPr/>
                    <a:lstStyle/>
                    <a:p>
                      <a:pPr algn="ctr"/>
                      <a:r>
                        <a:rPr lang="en-US"/>
                        <a:t>None. Uses stationary foot pegs</a:t>
                      </a:r>
                    </a:p>
                  </a:txBody>
                  <a:tcPr anchor="ctr"/>
                </a:tc>
                <a:extLst>
                  <a:ext uri="{0D108BD9-81ED-4DB2-BD59-A6C34878D82A}">
                    <a16:rowId xmlns:a16="http://schemas.microsoft.com/office/drawing/2014/main" val="1825397830"/>
                  </a:ext>
                </a:extLst>
              </a:tr>
              <a:tr h="686858">
                <a:tc>
                  <a:txBody>
                    <a:bodyPr/>
                    <a:lstStyle/>
                    <a:p>
                      <a:pPr algn="ctr"/>
                      <a:r>
                        <a:rPr lang="en-US"/>
                        <a:t>Motor Power</a:t>
                      </a:r>
                    </a:p>
                  </a:txBody>
                  <a:tcPr anchor="ctr"/>
                </a:tc>
                <a:tc>
                  <a:txBody>
                    <a:bodyPr/>
                    <a:lstStyle/>
                    <a:p>
                      <a:pPr algn="ctr"/>
                      <a:r>
                        <a:rPr lang="en-US"/>
                        <a:t>750 watts max</a:t>
                      </a:r>
                    </a:p>
                  </a:txBody>
                  <a:tcPr anchor="ctr"/>
                </a:tc>
                <a:tc>
                  <a:txBody>
                    <a:bodyPr/>
                    <a:lstStyle/>
                    <a:p>
                      <a:pPr algn="ctr"/>
                      <a:r>
                        <a:rPr lang="en-US"/>
                        <a:t>1,000 -15,000+ watts</a:t>
                      </a:r>
                    </a:p>
                  </a:txBody>
                  <a:tcPr anchor="ctr"/>
                </a:tc>
                <a:extLst>
                  <a:ext uri="{0D108BD9-81ED-4DB2-BD59-A6C34878D82A}">
                    <a16:rowId xmlns:a16="http://schemas.microsoft.com/office/drawing/2014/main" val="393485003"/>
                  </a:ext>
                </a:extLst>
              </a:tr>
              <a:tr h="686858">
                <a:tc>
                  <a:txBody>
                    <a:bodyPr/>
                    <a:lstStyle/>
                    <a:p>
                      <a:pPr algn="ctr"/>
                      <a:r>
                        <a:rPr lang="en-US"/>
                        <a:t>Top Speed</a:t>
                      </a:r>
                    </a:p>
                  </a:txBody>
                  <a:tcPr anchor="ctr"/>
                </a:tc>
                <a:tc>
                  <a:txBody>
                    <a:bodyPr/>
                    <a:lstStyle/>
                    <a:p>
                      <a:pPr algn="ctr"/>
                      <a:r>
                        <a:rPr lang="en-US"/>
                        <a:t>20-28 mph</a:t>
                      </a:r>
                    </a:p>
                  </a:txBody>
                  <a:tcPr anchor="ctr"/>
                </a:tc>
                <a:tc>
                  <a:txBody>
                    <a:bodyPr/>
                    <a:lstStyle/>
                    <a:p>
                      <a:pPr algn="ctr"/>
                      <a:r>
                        <a:rPr lang="en-US"/>
                        <a:t>30-65+ mph</a:t>
                      </a:r>
                    </a:p>
                  </a:txBody>
                  <a:tcPr anchor="ctr"/>
                </a:tc>
                <a:extLst>
                  <a:ext uri="{0D108BD9-81ED-4DB2-BD59-A6C34878D82A}">
                    <a16:rowId xmlns:a16="http://schemas.microsoft.com/office/drawing/2014/main" val="2663858461"/>
                  </a:ext>
                </a:extLst>
              </a:tr>
              <a:tr h="686858">
                <a:tc>
                  <a:txBody>
                    <a:bodyPr/>
                    <a:lstStyle/>
                    <a:p>
                      <a:pPr algn="ctr"/>
                      <a:r>
                        <a:rPr lang="en-US"/>
                        <a:t>Legal Classification</a:t>
                      </a:r>
                    </a:p>
                  </a:txBody>
                  <a:tcPr anchor="ctr"/>
                </a:tc>
                <a:tc>
                  <a:txBody>
                    <a:bodyPr/>
                    <a:lstStyle/>
                    <a:p>
                      <a:pPr algn="ctr"/>
                      <a:r>
                        <a:rPr lang="en-US"/>
                        <a:t>Legal on bike lanes and shared roads</a:t>
                      </a:r>
                    </a:p>
                  </a:txBody>
                  <a:tcPr anchor="ctr"/>
                </a:tc>
                <a:tc>
                  <a:txBody>
                    <a:bodyPr/>
                    <a:lstStyle/>
                    <a:p>
                      <a:pPr algn="ctr"/>
                      <a:r>
                        <a:rPr lang="en-US"/>
                        <a:t>Considered a motor vehicle</a:t>
                      </a:r>
                    </a:p>
                  </a:txBody>
                  <a:tcPr anchor="ctr"/>
                </a:tc>
                <a:extLst>
                  <a:ext uri="{0D108BD9-81ED-4DB2-BD59-A6C34878D82A}">
                    <a16:rowId xmlns:a16="http://schemas.microsoft.com/office/drawing/2014/main" val="562293536"/>
                  </a:ext>
                </a:extLst>
              </a:tr>
            </a:tbl>
          </a:graphicData>
        </a:graphic>
      </p:graphicFrame>
      <p:sp>
        <p:nvSpPr>
          <p:cNvPr id="6" name="Title 5">
            <a:extLst>
              <a:ext uri="{FF2B5EF4-FFF2-40B4-BE49-F238E27FC236}">
                <a16:creationId xmlns:a16="http://schemas.microsoft.com/office/drawing/2014/main" id="{0DBB4B7C-1651-F1CD-2096-F9FD5F728F59}"/>
              </a:ext>
            </a:extLst>
          </p:cNvPr>
          <p:cNvSpPr>
            <a:spLocks noGrp="1"/>
          </p:cNvSpPr>
          <p:nvPr>
            <p:ph type="title"/>
          </p:nvPr>
        </p:nvSpPr>
        <p:spPr/>
        <p:txBody>
          <a:bodyPr/>
          <a:lstStyle/>
          <a:p>
            <a:r>
              <a:rPr lang="en-US"/>
              <a:t>What about E-Motos?</a:t>
            </a:r>
          </a:p>
        </p:txBody>
      </p:sp>
      <p:pic>
        <p:nvPicPr>
          <p:cNvPr id="13" name="Picture 12">
            <a:extLst>
              <a:ext uri="{FF2B5EF4-FFF2-40B4-BE49-F238E27FC236}">
                <a16:creationId xmlns:a16="http://schemas.microsoft.com/office/drawing/2014/main" id="{D8046B8F-587B-CB77-AFEA-3E674D8C31FF}"/>
              </a:ext>
            </a:extLst>
          </p:cNvPr>
          <p:cNvPicPr>
            <a:picLocks noChangeAspect="1"/>
          </p:cNvPicPr>
          <p:nvPr/>
        </p:nvPicPr>
        <p:blipFill>
          <a:blip r:embed="rId3"/>
          <a:stretch>
            <a:fillRect/>
          </a:stretch>
        </p:blipFill>
        <p:spPr>
          <a:xfrm>
            <a:off x="8355723" y="3369311"/>
            <a:ext cx="2663331" cy="2341254"/>
          </a:xfrm>
          <a:prstGeom prst="rect">
            <a:avLst/>
          </a:prstGeom>
        </p:spPr>
      </p:pic>
      <p:pic>
        <p:nvPicPr>
          <p:cNvPr id="14" name="Picture 13">
            <a:extLst>
              <a:ext uri="{FF2B5EF4-FFF2-40B4-BE49-F238E27FC236}">
                <a16:creationId xmlns:a16="http://schemas.microsoft.com/office/drawing/2014/main" id="{B31418F4-7FFE-1D35-D749-B35634AD57BB}"/>
              </a:ext>
            </a:extLst>
          </p:cNvPr>
          <p:cNvPicPr>
            <a:picLocks noChangeAspect="1"/>
          </p:cNvPicPr>
          <p:nvPr/>
        </p:nvPicPr>
        <p:blipFill>
          <a:blip r:embed="rId4"/>
          <a:stretch>
            <a:fillRect/>
          </a:stretch>
        </p:blipFill>
        <p:spPr>
          <a:xfrm>
            <a:off x="7784732" y="1247775"/>
            <a:ext cx="3855475" cy="1831975"/>
          </a:xfrm>
          <a:prstGeom prst="rect">
            <a:avLst/>
          </a:prstGeom>
        </p:spPr>
      </p:pic>
    </p:spTree>
    <p:extLst>
      <p:ext uri="{BB962C8B-B14F-4D97-AF65-F5344CB8AC3E}">
        <p14:creationId xmlns:p14="http://schemas.microsoft.com/office/powerpoint/2010/main" val="19565598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B0A2E-BE67-6EEE-8160-5C5DB272FACF}"/>
            </a:ext>
          </a:extLst>
        </p:cNvPr>
        <p:cNvGrpSpPr/>
        <p:nvPr/>
      </p:nvGrpSpPr>
      <p:grpSpPr>
        <a:xfrm>
          <a:off x="0" y="0"/>
          <a:ext cx="0" cy="0"/>
          <a:chOff x="0" y="0"/>
          <a:chExt cx="0" cy="0"/>
        </a:xfrm>
      </p:grpSpPr>
      <p:graphicFrame>
        <p:nvGraphicFramePr>
          <p:cNvPr id="15" name="Content Placeholder 14">
            <a:extLst>
              <a:ext uri="{FF2B5EF4-FFF2-40B4-BE49-F238E27FC236}">
                <a16:creationId xmlns:a16="http://schemas.microsoft.com/office/drawing/2014/main" id="{857834CC-696D-D5F1-E82F-511ACE46A330}"/>
              </a:ext>
            </a:extLst>
          </p:cNvPr>
          <p:cNvGraphicFramePr>
            <a:graphicFrameLocks noGrp="1"/>
          </p:cNvGraphicFramePr>
          <p:nvPr>
            <p:ph idx="1"/>
          </p:nvPr>
        </p:nvGraphicFramePr>
        <p:xfrm>
          <a:off x="551793" y="1481959"/>
          <a:ext cx="6790335" cy="3777956"/>
        </p:xfrm>
        <a:graphic>
          <a:graphicData uri="http://schemas.openxmlformats.org/drawingml/2006/table">
            <a:tbl>
              <a:tblPr firstRow="1" bandRow="1">
                <a:tableStyleId>{073A0DAA-6AF3-43AB-8588-CEC1D06C72B9}</a:tableStyleId>
              </a:tblPr>
              <a:tblGrid>
                <a:gridCol w="2263445">
                  <a:extLst>
                    <a:ext uri="{9D8B030D-6E8A-4147-A177-3AD203B41FA5}">
                      <a16:colId xmlns:a16="http://schemas.microsoft.com/office/drawing/2014/main" val="1649059569"/>
                    </a:ext>
                  </a:extLst>
                </a:gridCol>
                <a:gridCol w="2263445">
                  <a:extLst>
                    <a:ext uri="{9D8B030D-6E8A-4147-A177-3AD203B41FA5}">
                      <a16:colId xmlns:a16="http://schemas.microsoft.com/office/drawing/2014/main" val="3048738081"/>
                    </a:ext>
                  </a:extLst>
                </a:gridCol>
                <a:gridCol w="2263445">
                  <a:extLst>
                    <a:ext uri="{9D8B030D-6E8A-4147-A177-3AD203B41FA5}">
                      <a16:colId xmlns:a16="http://schemas.microsoft.com/office/drawing/2014/main" val="1294773852"/>
                    </a:ext>
                  </a:extLst>
                </a:gridCol>
              </a:tblGrid>
              <a:tr h="1030524">
                <a:tc>
                  <a:txBody>
                    <a:bodyPr/>
                    <a:lstStyle/>
                    <a:p>
                      <a:pPr algn="ctr"/>
                      <a:r>
                        <a:rPr lang="en-US"/>
                        <a:t>Feature</a:t>
                      </a:r>
                    </a:p>
                  </a:txBody>
                  <a:tcPr anchor="ctr"/>
                </a:tc>
                <a:tc>
                  <a:txBody>
                    <a:bodyPr/>
                    <a:lstStyle/>
                    <a:p>
                      <a:pPr algn="ctr"/>
                      <a:r>
                        <a:rPr lang="en-US"/>
                        <a:t>E-Bike (Standard E-Bike)</a:t>
                      </a:r>
                    </a:p>
                  </a:txBody>
                  <a:tcPr anchor="ctr"/>
                </a:tc>
                <a:tc>
                  <a:txBody>
                    <a:bodyPr/>
                    <a:lstStyle/>
                    <a:p>
                      <a:pPr algn="ctr"/>
                      <a:r>
                        <a:rPr lang="en-US"/>
                        <a:t>E-Moto (Electric Moto/Dirt Bike)</a:t>
                      </a:r>
                    </a:p>
                  </a:txBody>
                  <a:tcPr anchor="ctr"/>
                </a:tc>
                <a:extLst>
                  <a:ext uri="{0D108BD9-81ED-4DB2-BD59-A6C34878D82A}">
                    <a16:rowId xmlns:a16="http://schemas.microsoft.com/office/drawing/2014/main" val="862962821"/>
                  </a:ext>
                </a:extLst>
              </a:tr>
              <a:tr h="686858">
                <a:tc>
                  <a:txBody>
                    <a:bodyPr/>
                    <a:lstStyle/>
                    <a:p>
                      <a:pPr algn="ctr"/>
                      <a:r>
                        <a:rPr lang="en-US"/>
                        <a:t>Pedals</a:t>
                      </a:r>
                    </a:p>
                  </a:txBody>
                  <a:tcPr anchor="ctr"/>
                </a:tc>
                <a:tc>
                  <a:txBody>
                    <a:bodyPr/>
                    <a:lstStyle/>
                    <a:p>
                      <a:pPr algn="ctr"/>
                      <a:r>
                        <a:rPr lang="en-US"/>
                        <a:t>Required</a:t>
                      </a:r>
                    </a:p>
                  </a:txBody>
                  <a:tcPr anchor="ctr"/>
                </a:tc>
                <a:tc>
                  <a:txBody>
                    <a:bodyPr/>
                    <a:lstStyle/>
                    <a:p>
                      <a:pPr algn="ctr"/>
                      <a:r>
                        <a:rPr lang="en-US"/>
                        <a:t>None. Uses stationary foot pegs</a:t>
                      </a:r>
                    </a:p>
                  </a:txBody>
                  <a:tcPr anchor="ctr"/>
                </a:tc>
                <a:extLst>
                  <a:ext uri="{0D108BD9-81ED-4DB2-BD59-A6C34878D82A}">
                    <a16:rowId xmlns:a16="http://schemas.microsoft.com/office/drawing/2014/main" val="1825397830"/>
                  </a:ext>
                </a:extLst>
              </a:tr>
              <a:tr h="686858">
                <a:tc>
                  <a:txBody>
                    <a:bodyPr/>
                    <a:lstStyle/>
                    <a:p>
                      <a:pPr algn="ctr"/>
                      <a:r>
                        <a:rPr lang="en-US"/>
                        <a:t>Motor Power</a:t>
                      </a:r>
                    </a:p>
                  </a:txBody>
                  <a:tcPr anchor="ctr"/>
                </a:tc>
                <a:tc>
                  <a:txBody>
                    <a:bodyPr/>
                    <a:lstStyle/>
                    <a:p>
                      <a:pPr algn="ctr"/>
                      <a:r>
                        <a:rPr lang="en-US"/>
                        <a:t>750 watts max</a:t>
                      </a:r>
                    </a:p>
                  </a:txBody>
                  <a:tcPr anchor="ctr"/>
                </a:tc>
                <a:tc>
                  <a:txBody>
                    <a:bodyPr/>
                    <a:lstStyle/>
                    <a:p>
                      <a:pPr algn="ctr"/>
                      <a:r>
                        <a:rPr lang="en-US"/>
                        <a:t>1,000 -15,000+ watts</a:t>
                      </a:r>
                    </a:p>
                  </a:txBody>
                  <a:tcPr anchor="ctr"/>
                </a:tc>
                <a:extLst>
                  <a:ext uri="{0D108BD9-81ED-4DB2-BD59-A6C34878D82A}">
                    <a16:rowId xmlns:a16="http://schemas.microsoft.com/office/drawing/2014/main" val="393485003"/>
                  </a:ext>
                </a:extLst>
              </a:tr>
              <a:tr h="686858">
                <a:tc>
                  <a:txBody>
                    <a:bodyPr/>
                    <a:lstStyle/>
                    <a:p>
                      <a:pPr algn="ctr"/>
                      <a:r>
                        <a:rPr lang="en-US"/>
                        <a:t>Top Speed</a:t>
                      </a:r>
                    </a:p>
                  </a:txBody>
                  <a:tcPr anchor="ctr"/>
                </a:tc>
                <a:tc>
                  <a:txBody>
                    <a:bodyPr/>
                    <a:lstStyle/>
                    <a:p>
                      <a:pPr algn="ctr"/>
                      <a:r>
                        <a:rPr lang="en-US"/>
                        <a:t>20-28 mph</a:t>
                      </a:r>
                    </a:p>
                  </a:txBody>
                  <a:tcPr anchor="ctr"/>
                </a:tc>
                <a:tc>
                  <a:txBody>
                    <a:bodyPr/>
                    <a:lstStyle/>
                    <a:p>
                      <a:pPr algn="ctr"/>
                      <a:r>
                        <a:rPr lang="en-US"/>
                        <a:t>30-65+ mph</a:t>
                      </a:r>
                    </a:p>
                  </a:txBody>
                  <a:tcPr anchor="ctr"/>
                </a:tc>
                <a:extLst>
                  <a:ext uri="{0D108BD9-81ED-4DB2-BD59-A6C34878D82A}">
                    <a16:rowId xmlns:a16="http://schemas.microsoft.com/office/drawing/2014/main" val="2663858461"/>
                  </a:ext>
                </a:extLst>
              </a:tr>
              <a:tr h="686858">
                <a:tc>
                  <a:txBody>
                    <a:bodyPr/>
                    <a:lstStyle/>
                    <a:p>
                      <a:pPr algn="ctr"/>
                      <a:r>
                        <a:rPr lang="en-US"/>
                        <a:t>Legal Classification</a:t>
                      </a:r>
                    </a:p>
                  </a:txBody>
                  <a:tcPr anchor="ctr"/>
                </a:tc>
                <a:tc>
                  <a:txBody>
                    <a:bodyPr/>
                    <a:lstStyle/>
                    <a:p>
                      <a:pPr algn="ctr"/>
                      <a:r>
                        <a:rPr lang="en-US"/>
                        <a:t>Legal on bike lanes and shared roads</a:t>
                      </a:r>
                    </a:p>
                  </a:txBody>
                  <a:tcPr anchor="ctr"/>
                </a:tc>
                <a:tc>
                  <a:txBody>
                    <a:bodyPr/>
                    <a:lstStyle/>
                    <a:p>
                      <a:pPr algn="ctr"/>
                      <a:r>
                        <a:rPr lang="en-US"/>
                        <a:t>Considered a motor vehicle</a:t>
                      </a:r>
                    </a:p>
                  </a:txBody>
                  <a:tcPr anchor="ctr"/>
                </a:tc>
                <a:extLst>
                  <a:ext uri="{0D108BD9-81ED-4DB2-BD59-A6C34878D82A}">
                    <a16:rowId xmlns:a16="http://schemas.microsoft.com/office/drawing/2014/main" val="562293536"/>
                  </a:ext>
                </a:extLst>
              </a:tr>
            </a:tbl>
          </a:graphicData>
        </a:graphic>
      </p:graphicFrame>
      <p:sp>
        <p:nvSpPr>
          <p:cNvPr id="6" name="Title 5">
            <a:extLst>
              <a:ext uri="{FF2B5EF4-FFF2-40B4-BE49-F238E27FC236}">
                <a16:creationId xmlns:a16="http://schemas.microsoft.com/office/drawing/2014/main" id="{AC104CE4-AAEC-DA93-78D3-12198BBE0D5A}"/>
              </a:ext>
            </a:extLst>
          </p:cNvPr>
          <p:cNvSpPr>
            <a:spLocks noGrp="1"/>
          </p:cNvSpPr>
          <p:nvPr>
            <p:ph type="title"/>
          </p:nvPr>
        </p:nvSpPr>
        <p:spPr/>
        <p:txBody>
          <a:bodyPr/>
          <a:lstStyle/>
          <a:p>
            <a:r>
              <a:rPr lang="en-US"/>
              <a:t>What about E-Motos?</a:t>
            </a:r>
          </a:p>
        </p:txBody>
      </p:sp>
      <p:pic>
        <p:nvPicPr>
          <p:cNvPr id="13" name="Picture 12">
            <a:extLst>
              <a:ext uri="{FF2B5EF4-FFF2-40B4-BE49-F238E27FC236}">
                <a16:creationId xmlns:a16="http://schemas.microsoft.com/office/drawing/2014/main" id="{D834FF46-39C8-59E3-3784-747AF65AF708}"/>
              </a:ext>
            </a:extLst>
          </p:cNvPr>
          <p:cNvPicPr>
            <a:picLocks noChangeAspect="1"/>
          </p:cNvPicPr>
          <p:nvPr/>
        </p:nvPicPr>
        <p:blipFill>
          <a:blip r:embed="rId3"/>
          <a:stretch>
            <a:fillRect/>
          </a:stretch>
        </p:blipFill>
        <p:spPr>
          <a:xfrm>
            <a:off x="7898523" y="3348979"/>
            <a:ext cx="2663331" cy="2341254"/>
          </a:xfrm>
          <a:prstGeom prst="rect">
            <a:avLst/>
          </a:prstGeom>
        </p:spPr>
      </p:pic>
      <p:pic>
        <p:nvPicPr>
          <p:cNvPr id="14" name="Picture 13">
            <a:extLst>
              <a:ext uri="{FF2B5EF4-FFF2-40B4-BE49-F238E27FC236}">
                <a16:creationId xmlns:a16="http://schemas.microsoft.com/office/drawing/2014/main" id="{48CB0E2D-7182-226B-1339-37C227BF309B}"/>
              </a:ext>
            </a:extLst>
          </p:cNvPr>
          <p:cNvPicPr>
            <a:picLocks noChangeAspect="1"/>
          </p:cNvPicPr>
          <p:nvPr/>
        </p:nvPicPr>
        <p:blipFill>
          <a:blip r:embed="rId4"/>
          <a:stretch>
            <a:fillRect/>
          </a:stretch>
        </p:blipFill>
        <p:spPr>
          <a:xfrm>
            <a:off x="7784732" y="1247775"/>
            <a:ext cx="3855475" cy="1831975"/>
          </a:xfrm>
          <a:prstGeom prst="rect">
            <a:avLst/>
          </a:prstGeom>
        </p:spPr>
      </p:pic>
      <p:sp>
        <p:nvSpPr>
          <p:cNvPr id="2" name="&quot;Not Allowed&quot; Symbol 1">
            <a:extLst>
              <a:ext uri="{FF2B5EF4-FFF2-40B4-BE49-F238E27FC236}">
                <a16:creationId xmlns:a16="http://schemas.microsoft.com/office/drawing/2014/main" id="{BF560AB7-0059-4A72-2C96-24E69038FF40}"/>
              </a:ext>
            </a:extLst>
          </p:cNvPr>
          <p:cNvSpPr/>
          <p:nvPr/>
        </p:nvSpPr>
        <p:spPr>
          <a:xfrm>
            <a:off x="8502316" y="1026695"/>
            <a:ext cx="2516738" cy="2053055"/>
          </a:xfrm>
          <a:prstGeom prst="noSmoking">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346F"/>
              </a:solidFill>
              <a:effectLst/>
              <a:uLnTx/>
              <a:uFillTx/>
              <a:latin typeface="Franklin Gothic Book"/>
              <a:ea typeface="+mn-ea"/>
              <a:cs typeface="+mn-cs"/>
            </a:endParaRPr>
          </a:p>
        </p:txBody>
      </p:sp>
      <p:pic>
        <p:nvPicPr>
          <p:cNvPr id="4" name="Graphic 3" descr="Checkbox Checked with solid fill">
            <a:extLst>
              <a:ext uri="{FF2B5EF4-FFF2-40B4-BE49-F238E27FC236}">
                <a16:creationId xmlns:a16="http://schemas.microsoft.com/office/drawing/2014/main" id="{7A8353A0-47C1-805C-7432-847F3AB6165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38054" y="3778251"/>
            <a:ext cx="1183105" cy="1183105"/>
          </a:xfrm>
          <a:prstGeom prst="rect">
            <a:avLst/>
          </a:prstGeom>
        </p:spPr>
      </p:pic>
    </p:spTree>
    <p:extLst>
      <p:ext uri="{BB962C8B-B14F-4D97-AF65-F5344CB8AC3E}">
        <p14:creationId xmlns:p14="http://schemas.microsoft.com/office/powerpoint/2010/main" val="31070951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B77BA-07CE-AEFB-A79D-69A8397F7BBA}"/>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C01CD0B-5CA6-4E4D-E29C-72140A4BE411}"/>
              </a:ext>
            </a:extLst>
          </p:cNvPr>
          <p:cNvSpPr>
            <a:spLocks noGrp="1"/>
          </p:cNvSpPr>
          <p:nvPr>
            <p:ph idx="1"/>
          </p:nvPr>
        </p:nvSpPr>
        <p:spPr>
          <a:xfrm>
            <a:off x="673813" y="1476304"/>
            <a:ext cx="6477000" cy="3708400"/>
          </a:xfrm>
        </p:spPr>
        <p:txBody>
          <a:bodyPr>
            <a:normAutofit lnSpcReduction="10000"/>
          </a:bodyPr>
          <a:lstStyle/>
          <a:p>
            <a:r>
              <a:rPr lang="en-US"/>
              <a:t>Shared device fleets (E-bikes and E-scooters)</a:t>
            </a:r>
          </a:p>
          <a:p>
            <a:pPr lvl="1"/>
            <a:r>
              <a:rPr lang="en-US"/>
              <a:t>Government-owned fleets</a:t>
            </a:r>
          </a:p>
          <a:p>
            <a:pPr lvl="1"/>
            <a:r>
              <a:rPr lang="en-US"/>
              <a:t>Commercial fleets (Lime, Bird, Spin, etc.)</a:t>
            </a:r>
          </a:p>
          <a:p>
            <a:r>
              <a:rPr lang="en-US"/>
              <a:t>Personal ownership</a:t>
            </a:r>
          </a:p>
          <a:p>
            <a:pPr lvl="1"/>
            <a:r>
              <a:rPr lang="en-US"/>
              <a:t>Growing quickly</a:t>
            </a:r>
          </a:p>
          <a:p>
            <a:pPr lvl="1"/>
            <a:r>
              <a:rPr lang="en-US"/>
              <a:t>Available online and at brick &amp; mortar retailers</a:t>
            </a:r>
          </a:p>
          <a:p>
            <a:pPr lvl="1"/>
            <a:r>
              <a:rPr lang="en-US"/>
              <a:t>Per U.S. DOE over 1 million E-bikes sold in the U.S. annually by 2022</a:t>
            </a:r>
          </a:p>
        </p:txBody>
      </p:sp>
      <p:sp>
        <p:nvSpPr>
          <p:cNvPr id="6" name="Title 5">
            <a:extLst>
              <a:ext uri="{FF2B5EF4-FFF2-40B4-BE49-F238E27FC236}">
                <a16:creationId xmlns:a16="http://schemas.microsoft.com/office/drawing/2014/main" id="{144F5AFF-30F0-4E78-2479-A0E82DA27637}"/>
              </a:ext>
            </a:extLst>
          </p:cNvPr>
          <p:cNvSpPr>
            <a:spLocks noGrp="1"/>
          </p:cNvSpPr>
          <p:nvPr>
            <p:ph type="title"/>
          </p:nvPr>
        </p:nvSpPr>
        <p:spPr/>
        <p:txBody>
          <a:bodyPr/>
          <a:lstStyle/>
          <a:p>
            <a:r>
              <a:rPr lang="en-US"/>
              <a:t>Increase in E-Micromobility Use</a:t>
            </a:r>
          </a:p>
        </p:txBody>
      </p:sp>
      <p:pic>
        <p:nvPicPr>
          <p:cNvPr id="9" name="Picture 8">
            <a:extLst>
              <a:ext uri="{FF2B5EF4-FFF2-40B4-BE49-F238E27FC236}">
                <a16:creationId xmlns:a16="http://schemas.microsoft.com/office/drawing/2014/main" id="{983126D2-B3C9-3FDA-F906-A3A8CB4B806A}"/>
              </a:ext>
            </a:extLst>
          </p:cNvPr>
          <p:cNvPicPr>
            <a:picLocks noChangeAspect="1"/>
          </p:cNvPicPr>
          <p:nvPr/>
        </p:nvPicPr>
        <p:blipFill>
          <a:blip r:embed="rId3"/>
          <a:stretch>
            <a:fillRect/>
          </a:stretch>
        </p:blipFill>
        <p:spPr>
          <a:xfrm>
            <a:off x="7304570" y="1476304"/>
            <a:ext cx="4295810" cy="3280631"/>
          </a:xfrm>
          <a:prstGeom prst="rect">
            <a:avLst/>
          </a:prstGeom>
        </p:spPr>
      </p:pic>
      <p:sp>
        <p:nvSpPr>
          <p:cNvPr id="12" name="TextBox 11">
            <a:extLst>
              <a:ext uri="{FF2B5EF4-FFF2-40B4-BE49-F238E27FC236}">
                <a16:creationId xmlns:a16="http://schemas.microsoft.com/office/drawing/2014/main" id="{02C5C1D4-C8A0-58F2-C331-3D0CC9919C39}"/>
              </a:ext>
            </a:extLst>
          </p:cNvPr>
          <p:cNvSpPr txBox="1"/>
          <p:nvPr/>
        </p:nvSpPr>
        <p:spPr>
          <a:xfrm>
            <a:off x="7103114" y="4756935"/>
            <a:ext cx="469872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Department of Energy | Vehicle Technologies Office | FOTW #1321</a:t>
            </a:r>
          </a:p>
        </p:txBody>
      </p:sp>
    </p:spTree>
    <p:extLst>
      <p:ext uri="{BB962C8B-B14F-4D97-AF65-F5344CB8AC3E}">
        <p14:creationId xmlns:p14="http://schemas.microsoft.com/office/powerpoint/2010/main" val="22837349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50E43-8A40-0539-277B-D64EF401C288}"/>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106B602-7344-581D-331B-2DAF50884F8A}"/>
              </a:ext>
            </a:extLst>
          </p:cNvPr>
          <p:cNvSpPr>
            <a:spLocks noGrp="1"/>
          </p:cNvSpPr>
          <p:nvPr>
            <p:ph idx="1"/>
          </p:nvPr>
        </p:nvSpPr>
        <p:spPr>
          <a:xfrm>
            <a:off x="673813" y="1476303"/>
            <a:ext cx="6477000" cy="3845083"/>
          </a:xfrm>
        </p:spPr>
        <p:txBody>
          <a:bodyPr>
            <a:normAutofit/>
          </a:bodyPr>
          <a:lstStyle/>
          <a:p>
            <a:r>
              <a:rPr lang="en-US"/>
              <a:t>225+ million shared trips in 2024 nationally</a:t>
            </a:r>
          </a:p>
          <a:p>
            <a:pPr lvl="1"/>
            <a:r>
              <a:rPr lang="en-US"/>
              <a:t>Ridership grew 31% over 2023</a:t>
            </a:r>
          </a:p>
          <a:p>
            <a:r>
              <a:rPr lang="en-US"/>
              <a:t>Why Are They Growing</a:t>
            </a:r>
          </a:p>
          <a:p>
            <a:pPr lvl="1"/>
            <a:r>
              <a:rPr lang="en-US"/>
              <a:t>First/Last Mile Connections</a:t>
            </a:r>
          </a:p>
          <a:p>
            <a:pPr lvl="1"/>
            <a:r>
              <a:rPr lang="en-US"/>
              <a:t>Commuting to work/school</a:t>
            </a:r>
          </a:p>
          <a:p>
            <a:pPr lvl="1"/>
            <a:r>
              <a:rPr lang="en-US"/>
              <a:t>Improved affordability</a:t>
            </a:r>
          </a:p>
          <a:p>
            <a:pPr lvl="1"/>
            <a:r>
              <a:rPr lang="en-US"/>
              <a:t>Low Emissions</a:t>
            </a:r>
          </a:p>
          <a:p>
            <a:pPr lvl="1"/>
            <a:r>
              <a:rPr lang="en-US"/>
              <a:t>DL/Permit – not currently required in FL</a:t>
            </a:r>
          </a:p>
        </p:txBody>
      </p:sp>
      <p:sp>
        <p:nvSpPr>
          <p:cNvPr id="6" name="Title 5">
            <a:extLst>
              <a:ext uri="{FF2B5EF4-FFF2-40B4-BE49-F238E27FC236}">
                <a16:creationId xmlns:a16="http://schemas.microsoft.com/office/drawing/2014/main" id="{2AB7535E-7294-E679-7CE4-FFB7519954EE}"/>
              </a:ext>
            </a:extLst>
          </p:cNvPr>
          <p:cNvSpPr>
            <a:spLocks noGrp="1"/>
          </p:cNvSpPr>
          <p:nvPr>
            <p:ph type="title"/>
          </p:nvPr>
        </p:nvSpPr>
        <p:spPr/>
        <p:txBody>
          <a:bodyPr/>
          <a:lstStyle/>
          <a:p>
            <a:r>
              <a:rPr lang="en-US"/>
              <a:t>Increase in E-Micromobility Use</a:t>
            </a:r>
          </a:p>
        </p:txBody>
      </p:sp>
      <p:sp>
        <p:nvSpPr>
          <p:cNvPr id="12" name="TextBox 11">
            <a:extLst>
              <a:ext uri="{FF2B5EF4-FFF2-40B4-BE49-F238E27FC236}">
                <a16:creationId xmlns:a16="http://schemas.microsoft.com/office/drawing/2014/main" id="{4288DD11-BF4B-373B-CA73-AD402AEC0E72}"/>
              </a:ext>
            </a:extLst>
          </p:cNvPr>
          <p:cNvSpPr txBox="1"/>
          <p:nvPr/>
        </p:nvSpPr>
        <p:spPr>
          <a:xfrm>
            <a:off x="6965879" y="5202266"/>
            <a:ext cx="4475905"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North American Bikeshare &amp; </a:t>
            </a:r>
            <a:r>
              <a:rPr kumimoji="0" lang="en-US" sz="1100" b="0" i="1" u="none" strike="noStrike" kern="1200" cap="none" spc="0" normalizeH="0" baseline="0" noProof="0" err="1">
                <a:ln>
                  <a:noFill/>
                </a:ln>
                <a:solidFill>
                  <a:srgbClr val="00346F"/>
                </a:solidFill>
                <a:effectLst/>
                <a:uLnTx/>
                <a:uFillTx/>
                <a:latin typeface="Franklin Gothic Book"/>
                <a:ea typeface="+mn-ea"/>
                <a:cs typeface="+mn-cs"/>
              </a:rPr>
              <a:t>Scootershare</a:t>
            </a:r>
            <a:r>
              <a:rPr kumimoji="0" lang="en-US" sz="1100" b="0" i="1" u="none" strike="noStrike" kern="1200" cap="none" spc="0" normalizeH="0" baseline="0" noProof="0">
                <a:ln>
                  <a:noFill/>
                </a:ln>
                <a:solidFill>
                  <a:srgbClr val="00346F"/>
                </a:solidFill>
                <a:effectLst/>
                <a:uLnTx/>
                <a:uFillTx/>
                <a:latin typeface="Franklin Gothic Book"/>
                <a:ea typeface="+mn-ea"/>
                <a:cs typeface="+mn-cs"/>
              </a:rPr>
              <a:t> Association (NABSA)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1" u="none" strike="noStrike" kern="1200" cap="none" spc="0" normalizeH="0" baseline="0" noProof="0">
              <a:ln>
                <a:noFill/>
              </a:ln>
              <a:solidFill>
                <a:srgbClr val="00346F"/>
              </a:solidFill>
              <a:effectLst/>
              <a:uLnTx/>
              <a:uFillTx/>
              <a:latin typeface="Franklin Gothic Book"/>
              <a:ea typeface="+mn-ea"/>
              <a:cs typeface="+mn-cs"/>
            </a:endParaRPr>
          </a:p>
        </p:txBody>
      </p:sp>
      <p:pic>
        <p:nvPicPr>
          <p:cNvPr id="3" name="Picture 2">
            <a:extLst>
              <a:ext uri="{FF2B5EF4-FFF2-40B4-BE49-F238E27FC236}">
                <a16:creationId xmlns:a16="http://schemas.microsoft.com/office/drawing/2014/main" id="{260D294F-20AF-5B74-5CE4-81D08CEBA30A}"/>
              </a:ext>
            </a:extLst>
          </p:cNvPr>
          <p:cNvPicPr>
            <a:picLocks noChangeAspect="1"/>
          </p:cNvPicPr>
          <p:nvPr/>
        </p:nvPicPr>
        <p:blipFill>
          <a:blip r:embed="rId3"/>
          <a:srcRect l="11376" t="10079" r="11419" b="3002"/>
          <a:stretch>
            <a:fillRect/>
          </a:stretch>
        </p:blipFill>
        <p:spPr>
          <a:xfrm>
            <a:off x="6805122" y="1399587"/>
            <a:ext cx="5458797" cy="3813581"/>
          </a:xfrm>
          <a:prstGeom prst="rect">
            <a:avLst/>
          </a:prstGeom>
        </p:spPr>
      </p:pic>
    </p:spTree>
    <p:extLst>
      <p:ext uri="{BB962C8B-B14F-4D97-AF65-F5344CB8AC3E}">
        <p14:creationId xmlns:p14="http://schemas.microsoft.com/office/powerpoint/2010/main" val="27203739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D8FAF-BD9A-6D88-933A-136911CCA77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79BC778-8968-368F-6FE3-16AC888658A0}"/>
              </a:ext>
            </a:extLst>
          </p:cNvPr>
          <p:cNvSpPr>
            <a:spLocks noGrp="1"/>
          </p:cNvSpPr>
          <p:nvPr>
            <p:ph type="ctrTitle"/>
          </p:nvPr>
        </p:nvSpPr>
        <p:spPr>
          <a:xfrm>
            <a:off x="1524000" y="1541463"/>
            <a:ext cx="9144000" cy="1655762"/>
          </a:xfrm>
        </p:spPr>
        <p:txBody>
          <a:bodyPr>
            <a:normAutofit/>
          </a:bodyPr>
          <a:lstStyle/>
          <a:p>
            <a:pPr algn="ctr"/>
            <a:r>
              <a:rPr lang="en-US"/>
              <a:t>Why Are We Here?</a:t>
            </a:r>
          </a:p>
        </p:txBody>
      </p:sp>
    </p:spTree>
    <p:extLst>
      <p:ext uri="{BB962C8B-B14F-4D97-AF65-F5344CB8AC3E}">
        <p14:creationId xmlns:p14="http://schemas.microsoft.com/office/powerpoint/2010/main" val="22734191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37A7514-E748-6E47-54AF-B3FB54F1D74A}"/>
              </a:ext>
            </a:extLst>
          </p:cNvPr>
          <p:cNvSpPr>
            <a:spLocks noGrp="1"/>
          </p:cNvSpPr>
          <p:nvPr>
            <p:ph type="title"/>
          </p:nvPr>
        </p:nvSpPr>
        <p:spPr/>
        <p:txBody>
          <a:bodyPr/>
          <a:lstStyle/>
          <a:p>
            <a:r>
              <a:rPr lang="en-US"/>
              <a:t>A Concerning Trend</a:t>
            </a:r>
          </a:p>
        </p:txBody>
      </p:sp>
      <p:sp>
        <p:nvSpPr>
          <p:cNvPr id="14" name="Content Placeholder 13">
            <a:extLst>
              <a:ext uri="{FF2B5EF4-FFF2-40B4-BE49-F238E27FC236}">
                <a16:creationId xmlns:a16="http://schemas.microsoft.com/office/drawing/2014/main" id="{4BB06524-2A64-627A-C544-3EF92A1D8D76}"/>
              </a:ext>
            </a:extLst>
          </p:cNvPr>
          <p:cNvSpPr>
            <a:spLocks noGrp="1"/>
          </p:cNvSpPr>
          <p:nvPr>
            <p:ph idx="1"/>
          </p:nvPr>
        </p:nvSpPr>
        <p:spPr>
          <a:xfrm>
            <a:off x="571072" y="1574800"/>
            <a:ext cx="5257800" cy="3708400"/>
          </a:xfrm>
        </p:spPr>
        <p:txBody>
          <a:bodyPr>
            <a:normAutofit fontScale="92500" lnSpcReduction="20000"/>
          </a:bodyPr>
          <a:lstStyle/>
          <a:p>
            <a:pPr>
              <a:buFont typeface="Wingdings" panose="05000000000000000000" pitchFamily="2" charset="2"/>
              <a:buChar char="§"/>
            </a:pPr>
            <a:r>
              <a:rPr lang="en-US" sz="2400"/>
              <a:t>National data shows rapid increase in injuries:</a:t>
            </a:r>
          </a:p>
          <a:p>
            <a:pPr lvl="1">
              <a:buFont typeface="Wingdings" panose="05000000000000000000" pitchFamily="2" charset="2"/>
              <a:buChar char="§"/>
            </a:pPr>
            <a:r>
              <a:rPr lang="en-US" sz="2000"/>
              <a:t>E-Bike injuries doubled each year 2017-2022</a:t>
            </a:r>
          </a:p>
          <a:p>
            <a:pPr lvl="1">
              <a:buFont typeface="Wingdings" panose="05000000000000000000" pitchFamily="2" charset="2"/>
              <a:buChar char="§"/>
            </a:pPr>
            <a:r>
              <a:rPr lang="en-US" sz="2000"/>
              <a:t>E-scooter injuries up 45% 2017 to 2022</a:t>
            </a:r>
          </a:p>
          <a:p>
            <a:pPr lvl="1">
              <a:buFont typeface="Wingdings" panose="05000000000000000000" pitchFamily="2" charset="2"/>
              <a:buChar char="§"/>
            </a:pPr>
            <a:r>
              <a:rPr lang="en-US" sz="2000"/>
              <a:t>Children under 14 account for 34% of injuries nationwide</a:t>
            </a:r>
          </a:p>
          <a:p>
            <a:pPr>
              <a:buFont typeface="Wingdings" panose="05000000000000000000" pitchFamily="2" charset="2"/>
              <a:buChar char="§"/>
            </a:pPr>
            <a:r>
              <a:rPr lang="en-US" sz="2400"/>
              <a:t>Increased demand on law enforcement and emergency response</a:t>
            </a:r>
          </a:p>
          <a:p>
            <a:pPr>
              <a:buFont typeface="Wingdings" panose="05000000000000000000" pitchFamily="2" charset="2"/>
              <a:buChar char="§"/>
            </a:pPr>
            <a:r>
              <a:rPr lang="en-US" sz="2400"/>
              <a:t>Lack of rider training, education of purchases, and public awareness</a:t>
            </a:r>
          </a:p>
          <a:p>
            <a:pPr>
              <a:buFont typeface="Wingdings" panose="05000000000000000000" pitchFamily="2" charset="2"/>
              <a:buChar char="§"/>
            </a:pPr>
            <a:r>
              <a:rPr lang="en-US" sz="2400"/>
              <a:t>Existing infrastructure cannot keep up with changing mobility demands</a:t>
            </a:r>
          </a:p>
        </p:txBody>
      </p:sp>
      <p:pic>
        <p:nvPicPr>
          <p:cNvPr id="1028" name="Picture 4">
            <a:extLst>
              <a:ext uri="{FF2B5EF4-FFF2-40B4-BE49-F238E27FC236}">
                <a16:creationId xmlns:a16="http://schemas.microsoft.com/office/drawing/2014/main" id="{09275DC7-2063-8EB9-B5DB-219338BB49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5559" b="22751"/>
          <a:stretch>
            <a:fillRect/>
          </a:stretch>
        </p:blipFill>
        <p:spPr bwMode="auto">
          <a:xfrm>
            <a:off x="6096000" y="666738"/>
            <a:ext cx="4873664" cy="5179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26064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9B5F-6141-9B7B-B977-317F147D2B5B}"/>
              </a:ext>
            </a:extLst>
          </p:cNvPr>
          <p:cNvSpPr>
            <a:spLocks noGrp="1"/>
          </p:cNvSpPr>
          <p:nvPr>
            <p:ph type="title"/>
          </p:nvPr>
        </p:nvSpPr>
        <p:spPr/>
        <p:txBody>
          <a:bodyPr/>
          <a:lstStyle/>
          <a:p>
            <a:r>
              <a:rPr lang="en-US"/>
              <a:t>E-Micromobility Devices in the News </a:t>
            </a:r>
          </a:p>
        </p:txBody>
      </p:sp>
      <p:pic>
        <p:nvPicPr>
          <p:cNvPr id="7" name="Content Placeholder 6">
            <a:extLst>
              <a:ext uri="{FF2B5EF4-FFF2-40B4-BE49-F238E27FC236}">
                <a16:creationId xmlns:a16="http://schemas.microsoft.com/office/drawing/2014/main" id="{AE0B94A4-8BA6-B1DA-CFAB-6B3AA4CF77C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p:blipFill>
        <p:spPr>
          <a:xfrm>
            <a:off x="969947" y="1265958"/>
            <a:ext cx="7251896" cy="3708400"/>
          </a:xfrm>
        </p:spPr>
      </p:pic>
      <p:sp>
        <p:nvSpPr>
          <p:cNvPr id="8" name="TextBox 7">
            <a:extLst>
              <a:ext uri="{FF2B5EF4-FFF2-40B4-BE49-F238E27FC236}">
                <a16:creationId xmlns:a16="http://schemas.microsoft.com/office/drawing/2014/main" id="{89CD5D62-CA81-9D58-3D8E-54C4F32C6786}"/>
              </a:ext>
            </a:extLst>
          </p:cNvPr>
          <p:cNvSpPr txBox="1"/>
          <p:nvPr/>
        </p:nvSpPr>
        <p:spPr>
          <a:xfrm>
            <a:off x="969947" y="4974358"/>
            <a:ext cx="4514056"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sng" strike="noStrike" kern="1200" cap="none" spc="0" normalizeH="0" baseline="0" noProof="0">
                <a:ln>
                  <a:noFill/>
                </a:ln>
                <a:solidFill>
                  <a:srgbClr val="00346F"/>
                </a:solidFill>
                <a:effectLst/>
                <a:uLnTx/>
                <a:uFillTx/>
                <a:latin typeface="Franklin Gothic Book"/>
                <a:ea typeface="+mn-ea"/>
                <a:cs typeface="+mn-cs"/>
                <a:hlinkClick r:id="rId4"/>
              </a:rPr>
              <a:t>https://www.youtube.com/watch?v=rK05iHHHvgc</a:t>
            </a:r>
            <a:endParaRPr kumimoji="0" lang="en-US" sz="1600" b="0" i="0" u="none" strike="noStrike" kern="1200" cap="none" spc="0" normalizeH="0" baseline="0" noProof="0">
              <a:ln>
                <a:noFill/>
              </a:ln>
              <a:solidFill>
                <a:srgbClr val="00346F"/>
              </a:solidFill>
              <a:effectLst/>
              <a:uLnTx/>
              <a:uFillTx/>
              <a:latin typeface="Franklin Gothic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346F"/>
              </a:solidFill>
              <a:effectLst/>
              <a:uLnTx/>
              <a:uFillTx/>
              <a:latin typeface="Franklin Gothic Book"/>
              <a:ea typeface="+mn-ea"/>
              <a:cs typeface="+mn-cs"/>
            </a:endParaRPr>
          </a:p>
        </p:txBody>
      </p:sp>
      <p:sp>
        <p:nvSpPr>
          <p:cNvPr id="9" name="TextBox 8">
            <a:extLst>
              <a:ext uri="{FF2B5EF4-FFF2-40B4-BE49-F238E27FC236}">
                <a16:creationId xmlns:a16="http://schemas.microsoft.com/office/drawing/2014/main" id="{DB7398C1-C656-DAA4-E4B6-BDB786ADC500}"/>
              </a:ext>
            </a:extLst>
          </p:cNvPr>
          <p:cNvSpPr txBox="1"/>
          <p:nvPr/>
        </p:nvSpPr>
        <p:spPr>
          <a:xfrm>
            <a:off x="5703506" y="4949249"/>
            <a:ext cx="265008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ABC Action News, Tampa Bay 28 </a:t>
            </a:r>
          </a:p>
        </p:txBody>
      </p:sp>
    </p:spTree>
    <p:extLst>
      <p:ext uri="{BB962C8B-B14F-4D97-AF65-F5344CB8AC3E}">
        <p14:creationId xmlns:p14="http://schemas.microsoft.com/office/powerpoint/2010/main" val="29732426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81522-E35F-E72E-2577-993DC95A60B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56E8E3A-44DE-CAF6-8906-BF742407A382}"/>
              </a:ext>
            </a:extLst>
          </p:cNvPr>
          <p:cNvSpPr>
            <a:spLocks noGrp="1"/>
          </p:cNvSpPr>
          <p:nvPr>
            <p:ph type="title"/>
          </p:nvPr>
        </p:nvSpPr>
        <p:spPr>
          <a:xfrm>
            <a:off x="834191" y="478139"/>
            <a:ext cx="10090483" cy="1033618"/>
          </a:xfrm>
        </p:spPr>
        <p:txBody>
          <a:bodyPr>
            <a:normAutofit/>
          </a:bodyPr>
          <a:lstStyle/>
          <a:p>
            <a:r>
              <a:rPr lang="en-US" sz="3600"/>
              <a:t>With Great Speed Comes Great Responsibility</a:t>
            </a:r>
            <a:endParaRPr lang="en-US" sz="3600" i="1"/>
          </a:p>
        </p:txBody>
      </p:sp>
      <p:pic>
        <p:nvPicPr>
          <p:cNvPr id="5" name="Content Placeholder 4">
            <a:extLst>
              <a:ext uri="{FF2B5EF4-FFF2-40B4-BE49-F238E27FC236}">
                <a16:creationId xmlns:a16="http://schemas.microsoft.com/office/drawing/2014/main" id="{8CA98AD2-CA86-76AE-894F-D1145289BFDF}"/>
              </a:ext>
            </a:extLst>
          </p:cNvPr>
          <p:cNvPicPr>
            <a:picLocks noGrp="1" noChangeAspect="1"/>
          </p:cNvPicPr>
          <p:nvPr>
            <p:ph idx="1"/>
          </p:nvPr>
        </p:nvPicPr>
        <p:blipFill>
          <a:blip r:embed="rId3"/>
          <a:stretch>
            <a:fillRect/>
          </a:stretch>
        </p:blipFill>
        <p:spPr>
          <a:xfrm>
            <a:off x="689812" y="1197002"/>
            <a:ext cx="8598122" cy="4278729"/>
          </a:xfrm>
          <a:prstGeom prst="rect">
            <a:avLst/>
          </a:prstGeom>
        </p:spPr>
      </p:pic>
      <p:sp>
        <p:nvSpPr>
          <p:cNvPr id="6" name="TextBox 5">
            <a:extLst>
              <a:ext uri="{FF2B5EF4-FFF2-40B4-BE49-F238E27FC236}">
                <a16:creationId xmlns:a16="http://schemas.microsoft.com/office/drawing/2014/main" id="{027DA7B9-D802-37A8-352A-18E0F3C3A205}"/>
              </a:ext>
            </a:extLst>
          </p:cNvPr>
          <p:cNvSpPr txBox="1"/>
          <p:nvPr/>
        </p:nvSpPr>
        <p:spPr>
          <a:xfrm>
            <a:off x="9287934" y="1511757"/>
            <a:ext cx="143500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a:t>
            </a:r>
            <a:r>
              <a:rPr kumimoji="0" lang="en-US" sz="1100" b="0" i="1" u="none" strike="noStrike" kern="1200" cap="none" spc="0" normalizeH="0" baseline="0" noProof="0" err="1">
                <a:ln>
                  <a:noFill/>
                </a:ln>
                <a:solidFill>
                  <a:srgbClr val="00346F"/>
                </a:solidFill>
                <a:effectLst/>
                <a:uLnTx/>
                <a:uFillTx/>
                <a:latin typeface="Franklin Gothic Book"/>
                <a:ea typeface="+mn-ea"/>
                <a:cs typeface="+mn-cs"/>
              </a:rPr>
              <a:t>CyclingSavvy</a:t>
            </a:r>
            <a:endParaRPr kumimoji="0" lang="en-US" sz="1100" b="0" i="1" u="none" strike="noStrike" kern="1200" cap="none" spc="0" normalizeH="0" baseline="0" noProof="0">
              <a:ln>
                <a:noFill/>
              </a:ln>
              <a:solidFill>
                <a:srgbClr val="00346F"/>
              </a:solidFill>
              <a:effectLst/>
              <a:uLnTx/>
              <a:uFillTx/>
              <a:latin typeface="Franklin Gothic Book"/>
              <a:ea typeface="+mn-ea"/>
              <a:cs typeface="+mn-cs"/>
            </a:endParaRPr>
          </a:p>
        </p:txBody>
      </p:sp>
    </p:spTree>
    <p:extLst>
      <p:ext uri="{BB962C8B-B14F-4D97-AF65-F5344CB8AC3E}">
        <p14:creationId xmlns:p14="http://schemas.microsoft.com/office/powerpoint/2010/main" val="176602091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31535F4D-CEB7-B2E5-CC43-03B59E4B3E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63429B-F6A7-6D0C-543D-1003F7E845B2}"/>
              </a:ext>
            </a:extLst>
          </p:cNvPr>
          <p:cNvSpPr>
            <a:spLocks noGrp="1"/>
          </p:cNvSpPr>
          <p:nvPr>
            <p:ph type="title"/>
          </p:nvPr>
        </p:nvSpPr>
        <p:spPr>
          <a:xfrm>
            <a:off x="0" y="507182"/>
            <a:ext cx="12192000" cy="946906"/>
          </a:xfrm>
        </p:spPr>
        <p:txBody>
          <a:bodyPr>
            <a:normAutofit/>
          </a:bodyPr>
          <a:lstStyle/>
          <a:p>
            <a:pPr algn="ctr"/>
            <a:r>
              <a:rPr lang="en-US" sz="3600"/>
              <a:t>Increased Cyclist Speed Means Increased Cyclist Risk</a:t>
            </a:r>
            <a:endParaRPr lang="en-US" sz="3600" i="1"/>
          </a:p>
        </p:txBody>
      </p:sp>
      <p:graphicFrame>
        <p:nvGraphicFramePr>
          <p:cNvPr id="30" name="Chart 29">
            <a:extLst>
              <a:ext uri="{FF2B5EF4-FFF2-40B4-BE49-F238E27FC236}">
                <a16:creationId xmlns:a16="http://schemas.microsoft.com/office/drawing/2014/main" id="{A1236D17-6142-25BD-548D-C763A75505E3}"/>
              </a:ext>
            </a:extLst>
          </p:cNvPr>
          <p:cNvGraphicFramePr/>
          <p:nvPr/>
        </p:nvGraphicFramePr>
        <p:xfrm>
          <a:off x="637679" y="1259687"/>
          <a:ext cx="8310068" cy="4338626"/>
        </p:xfrm>
        <a:graphic>
          <a:graphicData uri="http://schemas.openxmlformats.org/drawingml/2006/chart">
            <c:chart xmlns:c="http://schemas.openxmlformats.org/drawingml/2006/chart" xmlns:r="http://schemas.openxmlformats.org/officeDocument/2006/relationships" r:id="rId4"/>
          </a:graphicData>
        </a:graphic>
      </p:graphicFrame>
      <p:sp>
        <p:nvSpPr>
          <p:cNvPr id="37" name="TextBox 36">
            <a:extLst>
              <a:ext uri="{FF2B5EF4-FFF2-40B4-BE49-F238E27FC236}">
                <a16:creationId xmlns:a16="http://schemas.microsoft.com/office/drawing/2014/main" id="{9211E85D-E352-C1B8-C9F8-E48887EDD563}"/>
              </a:ext>
            </a:extLst>
          </p:cNvPr>
          <p:cNvSpPr txBox="1"/>
          <p:nvPr/>
        </p:nvSpPr>
        <p:spPr>
          <a:xfrm>
            <a:off x="9396248" y="2052574"/>
            <a:ext cx="2017986" cy="22467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a:ea typeface="+mn-ea"/>
                <a:cs typeface="+mn-cs"/>
              </a:rPr>
              <a:t>Risk for Right Hook, Left Cross &amp; Drive-Out Crashes</a:t>
            </a:r>
          </a:p>
        </p:txBody>
      </p:sp>
    </p:spTree>
    <p:extLst>
      <p:ext uri="{BB962C8B-B14F-4D97-AF65-F5344CB8AC3E}">
        <p14:creationId xmlns:p14="http://schemas.microsoft.com/office/powerpoint/2010/main" val="118779314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DF4A2C4B-60DD-543E-DB90-C001B494FDB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DA7960-E998-D750-8E56-49244E9073F6}"/>
              </a:ext>
            </a:extLst>
          </p:cNvPr>
          <p:cNvSpPr>
            <a:spLocks noGrp="1"/>
          </p:cNvSpPr>
          <p:nvPr>
            <p:ph type="title"/>
          </p:nvPr>
        </p:nvSpPr>
        <p:spPr>
          <a:xfrm>
            <a:off x="0" y="806733"/>
            <a:ext cx="12192000" cy="946906"/>
          </a:xfrm>
        </p:spPr>
        <p:txBody>
          <a:bodyPr>
            <a:normAutofit/>
          </a:bodyPr>
          <a:lstStyle/>
          <a:p>
            <a:pPr algn="ctr"/>
            <a:r>
              <a:rPr lang="en-US" sz="3600"/>
              <a:t>Speed, Hills &amp; Risk</a:t>
            </a:r>
            <a:endParaRPr lang="en-US" sz="3600" i="1"/>
          </a:p>
        </p:txBody>
      </p:sp>
      <p:pic>
        <p:nvPicPr>
          <p:cNvPr id="2" name="Picture 1" descr="A map of Silver Star Road in the Orlando area showing locations of right hook crashes involving sidewalk cyclists.">
            <a:extLst>
              <a:ext uri="{FF2B5EF4-FFF2-40B4-BE49-F238E27FC236}">
                <a16:creationId xmlns:a16="http://schemas.microsoft.com/office/drawing/2014/main" id="{0B05752D-11D6-7E8E-9F80-C37FCDD1B4DA}"/>
              </a:ext>
            </a:extLst>
          </p:cNvPr>
          <p:cNvPicPr>
            <a:picLocks noChangeAspect="1"/>
          </p:cNvPicPr>
          <p:nvPr/>
        </p:nvPicPr>
        <p:blipFill rotWithShape="1">
          <a:blip r:embed="rId4"/>
          <a:srcRect l="23262" t="30816" r="20343" b="41055"/>
          <a:stretch/>
        </p:blipFill>
        <p:spPr>
          <a:xfrm>
            <a:off x="1541549" y="1687838"/>
            <a:ext cx="9158456" cy="2569579"/>
          </a:xfrm>
          <a:prstGeom prst="rect">
            <a:avLst/>
          </a:prstGeom>
        </p:spPr>
      </p:pic>
      <p:cxnSp>
        <p:nvCxnSpPr>
          <p:cNvPr id="3" name="Straight Arrow Connector 2">
            <a:extLst>
              <a:ext uri="{FF2B5EF4-FFF2-40B4-BE49-F238E27FC236}">
                <a16:creationId xmlns:a16="http://schemas.microsoft.com/office/drawing/2014/main" id="{88B25F04-7721-3A71-90C8-1E44538DFBC9}"/>
              </a:ext>
            </a:extLst>
          </p:cNvPr>
          <p:cNvCxnSpPr/>
          <p:nvPr/>
        </p:nvCxnSpPr>
        <p:spPr>
          <a:xfrm>
            <a:off x="1695493" y="3238843"/>
            <a:ext cx="478179"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DC9E02C9-2293-B9A8-8605-A722E980E305}"/>
              </a:ext>
            </a:extLst>
          </p:cNvPr>
          <p:cNvCxnSpPr/>
          <p:nvPr/>
        </p:nvCxnSpPr>
        <p:spPr>
          <a:xfrm>
            <a:off x="4637392" y="3238843"/>
            <a:ext cx="478179"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EA27393-F41A-FD84-A51A-8E70B6FED8D0}"/>
              </a:ext>
            </a:extLst>
          </p:cNvPr>
          <p:cNvCxnSpPr/>
          <p:nvPr/>
        </p:nvCxnSpPr>
        <p:spPr>
          <a:xfrm flipH="1">
            <a:off x="5630884" y="2685186"/>
            <a:ext cx="70798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FE927F3-30E8-5803-A7AF-E894190723EC}"/>
              </a:ext>
            </a:extLst>
          </p:cNvPr>
          <p:cNvCxnSpPr/>
          <p:nvPr/>
        </p:nvCxnSpPr>
        <p:spPr>
          <a:xfrm>
            <a:off x="9709033" y="3044002"/>
            <a:ext cx="478179"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B97341F1-729B-4724-66CF-61D90A1BDF2D}"/>
              </a:ext>
            </a:extLst>
          </p:cNvPr>
          <p:cNvSpPr/>
          <p:nvPr/>
        </p:nvSpPr>
        <p:spPr>
          <a:xfrm>
            <a:off x="2054308" y="2926329"/>
            <a:ext cx="289367" cy="289367"/>
          </a:xfrm>
          <a:prstGeom prst="ellipse">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2" name="Oval 11">
            <a:extLst>
              <a:ext uri="{FF2B5EF4-FFF2-40B4-BE49-F238E27FC236}">
                <a16:creationId xmlns:a16="http://schemas.microsoft.com/office/drawing/2014/main" id="{C3696DE5-7443-14C6-777F-CAD859A0E0DE}"/>
              </a:ext>
            </a:extLst>
          </p:cNvPr>
          <p:cNvSpPr/>
          <p:nvPr/>
        </p:nvSpPr>
        <p:spPr>
          <a:xfrm>
            <a:off x="4731797" y="2746919"/>
            <a:ext cx="289367" cy="289367"/>
          </a:xfrm>
          <a:prstGeom prst="ellipse">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3" name="Oval 12">
            <a:extLst>
              <a:ext uri="{FF2B5EF4-FFF2-40B4-BE49-F238E27FC236}">
                <a16:creationId xmlns:a16="http://schemas.microsoft.com/office/drawing/2014/main" id="{43C2A572-63E6-896E-2FC7-BAAD2053AA71}"/>
              </a:ext>
            </a:extLst>
          </p:cNvPr>
          <p:cNvSpPr/>
          <p:nvPr/>
        </p:nvSpPr>
        <p:spPr>
          <a:xfrm>
            <a:off x="3431816" y="2899320"/>
            <a:ext cx="289367" cy="289367"/>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4" name="Oval 13">
            <a:extLst>
              <a:ext uri="{FF2B5EF4-FFF2-40B4-BE49-F238E27FC236}">
                <a16:creationId xmlns:a16="http://schemas.microsoft.com/office/drawing/2014/main" id="{1A9D8445-3750-8292-DD39-E8B73935660C}"/>
              </a:ext>
            </a:extLst>
          </p:cNvPr>
          <p:cNvSpPr/>
          <p:nvPr/>
        </p:nvSpPr>
        <p:spPr>
          <a:xfrm>
            <a:off x="5452924" y="2761356"/>
            <a:ext cx="289367" cy="289367"/>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5" name="Oval 14">
            <a:extLst>
              <a:ext uri="{FF2B5EF4-FFF2-40B4-BE49-F238E27FC236}">
                <a16:creationId xmlns:a16="http://schemas.microsoft.com/office/drawing/2014/main" id="{90FDBCEE-C543-04B5-37A0-2FEDAD479537}"/>
              </a:ext>
            </a:extLst>
          </p:cNvPr>
          <p:cNvSpPr/>
          <p:nvPr/>
        </p:nvSpPr>
        <p:spPr>
          <a:xfrm>
            <a:off x="5070116" y="2899320"/>
            <a:ext cx="289367" cy="289367"/>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6" name="Oval 15">
            <a:extLst>
              <a:ext uri="{FF2B5EF4-FFF2-40B4-BE49-F238E27FC236}">
                <a16:creationId xmlns:a16="http://schemas.microsoft.com/office/drawing/2014/main" id="{F2324516-DEFE-1C6C-ADBB-9458405FF4B5}"/>
              </a:ext>
            </a:extLst>
          </p:cNvPr>
          <p:cNvSpPr/>
          <p:nvPr/>
        </p:nvSpPr>
        <p:spPr>
          <a:xfrm>
            <a:off x="5736866" y="2756445"/>
            <a:ext cx="289367" cy="289367"/>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7" name="Oval 16">
            <a:extLst>
              <a:ext uri="{FF2B5EF4-FFF2-40B4-BE49-F238E27FC236}">
                <a16:creationId xmlns:a16="http://schemas.microsoft.com/office/drawing/2014/main" id="{68DBFE0C-042C-6917-8125-B8F26ED00FDF}"/>
              </a:ext>
            </a:extLst>
          </p:cNvPr>
          <p:cNvSpPr/>
          <p:nvPr/>
        </p:nvSpPr>
        <p:spPr>
          <a:xfrm>
            <a:off x="5974991" y="2718345"/>
            <a:ext cx="289367" cy="289367"/>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8" name="Oval 17">
            <a:extLst>
              <a:ext uri="{FF2B5EF4-FFF2-40B4-BE49-F238E27FC236}">
                <a16:creationId xmlns:a16="http://schemas.microsoft.com/office/drawing/2014/main" id="{46B2731D-AA88-2111-FD3D-4DDFA2D3385A}"/>
              </a:ext>
            </a:extLst>
          </p:cNvPr>
          <p:cNvSpPr/>
          <p:nvPr/>
        </p:nvSpPr>
        <p:spPr>
          <a:xfrm>
            <a:off x="10185041" y="2746920"/>
            <a:ext cx="289367" cy="289367"/>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20" name="TextBox 19">
            <a:extLst>
              <a:ext uri="{FF2B5EF4-FFF2-40B4-BE49-F238E27FC236}">
                <a16:creationId xmlns:a16="http://schemas.microsoft.com/office/drawing/2014/main" id="{FA0D4B50-6D49-600E-FF08-86F7A9271F88}"/>
              </a:ext>
            </a:extLst>
          </p:cNvPr>
          <p:cNvSpPr txBox="1"/>
          <p:nvPr/>
        </p:nvSpPr>
        <p:spPr>
          <a:xfrm>
            <a:off x="1717935" y="3507036"/>
            <a:ext cx="1084399" cy="523220"/>
          </a:xfrm>
          <a:prstGeom prst="rect">
            <a:avLst/>
          </a:prstGeom>
          <a:solidFill>
            <a:schemeClr val="bg1"/>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Travel Lane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Level Grade</a:t>
            </a:r>
          </a:p>
        </p:txBody>
      </p:sp>
      <p:cxnSp>
        <p:nvCxnSpPr>
          <p:cNvPr id="21" name="Straight Arrow Connector 20">
            <a:extLst>
              <a:ext uri="{FF2B5EF4-FFF2-40B4-BE49-F238E27FC236}">
                <a16:creationId xmlns:a16="http://schemas.microsoft.com/office/drawing/2014/main" id="{034F8C97-9C0E-C8D7-833A-E137154CED50}"/>
              </a:ext>
            </a:extLst>
          </p:cNvPr>
          <p:cNvCxnSpPr>
            <a:cxnSpLocks/>
          </p:cNvCxnSpPr>
          <p:nvPr/>
        </p:nvCxnSpPr>
        <p:spPr>
          <a:xfrm flipH="1" flipV="1">
            <a:off x="2198991" y="3237002"/>
            <a:ext cx="81023" cy="249519"/>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22" name="Table 21">
            <a:extLst>
              <a:ext uri="{FF2B5EF4-FFF2-40B4-BE49-F238E27FC236}">
                <a16:creationId xmlns:a16="http://schemas.microsoft.com/office/drawing/2014/main" id="{D4DF0CD4-5CA9-9B0C-3812-8681E994B157}"/>
              </a:ext>
            </a:extLst>
          </p:cNvPr>
          <p:cNvGraphicFramePr>
            <a:graphicFrameLocks noGrp="1"/>
          </p:cNvGraphicFramePr>
          <p:nvPr/>
        </p:nvGraphicFramePr>
        <p:xfrm>
          <a:off x="1541549" y="4535378"/>
          <a:ext cx="9158457" cy="1896300"/>
        </p:xfrm>
        <a:graphic>
          <a:graphicData uri="http://schemas.openxmlformats.org/drawingml/2006/table">
            <a:tbl>
              <a:tblPr>
                <a:tableStyleId>{5C22544A-7EE6-4342-B048-85BDC9FD1C3A}</a:tableStyleId>
              </a:tblPr>
              <a:tblGrid>
                <a:gridCol w="1812181">
                  <a:extLst>
                    <a:ext uri="{9D8B030D-6E8A-4147-A177-3AD203B41FA5}">
                      <a16:colId xmlns:a16="http://schemas.microsoft.com/office/drawing/2014/main" val="2871570997"/>
                    </a:ext>
                  </a:extLst>
                </a:gridCol>
                <a:gridCol w="711142">
                  <a:extLst>
                    <a:ext uri="{9D8B030D-6E8A-4147-A177-3AD203B41FA5}">
                      <a16:colId xmlns:a16="http://schemas.microsoft.com/office/drawing/2014/main" val="282517858"/>
                    </a:ext>
                  </a:extLst>
                </a:gridCol>
                <a:gridCol w="651882">
                  <a:extLst>
                    <a:ext uri="{9D8B030D-6E8A-4147-A177-3AD203B41FA5}">
                      <a16:colId xmlns:a16="http://schemas.microsoft.com/office/drawing/2014/main" val="2613076847"/>
                    </a:ext>
                  </a:extLst>
                </a:gridCol>
                <a:gridCol w="888929">
                  <a:extLst>
                    <a:ext uri="{9D8B030D-6E8A-4147-A177-3AD203B41FA5}">
                      <a16:colId xmlns:a16="http://schemas.microsoft.com/office/drawing/2014/main" val="3858626770"/>
                    </a:ext>
                  </a:extLst>
                </a:gridCol>
                <a:gridCol w="651882">
                  <a:extLst>
                    <a:ext uri="{9D8B030D-6E8A-4147-A177-3AD203B41FA5}">
                      <a16:colId xmlns:a16="http://schemas.microsoft.com/office/drawing/2014/main" val="2162408955"/>
                    </a:ext>
                  </a:extLst>
                </a:gridCol>
                <a:gridCol w="550290">
                  <a:extLst>
                    <a:ext uri="{9D8B030D-6E8A-4147-A177-3AD203B41FA5}">
                      <a16:colId xmlns:a16="http://schemas.microsoft.com/office/drawing/2014/main" val="805255613"/>
                    </a:ext>
                  </a:extLst>
                </a:gridCol>
                <a:gridCol w="804269">
                  <a:extLst>
                    <a:ext uri="{9D8B030D-6E8A-4147-A177-3AD203B41FA5}">
                      <a16:colId xmlns:a16="http://schemas.microsoft.com/office/drawing/2014/main" val="3584690445"/>
                    </a:ext>
                  </a:extLst>
                </a:gridCol>
                <a:gridCol w="1303764">
                  <a:extLst>
                    <a:ext uri="{9D8B030D-6E8A-4147-A177-3AD203B41FA5}">
                      <a16:colId xmlns:a16="http://schemas.microsoft.com/office/drawing/2014/main" val="280867379"/>
                    </a:ext>
                  </a:extLst>
                </a:gridCol>
                <a:gridCol w="728075">
                  <a:extLst>
                    <a:ext uri="{9D8B030D-6E8A-4147-A177-3AD203B41FA5}">
                      <a16:colId xmlns:a16="http://schemas.microsoft.com/office/drawing/2014/main" val="4089786111"/>
                    </a:ext>
                  </a:extLst>
                </a:gridCol>
                <a:gridCol w="1056043">
                  <a:extLst>
                    <a:ext uri="{9D8B030D-6E8A-4147-A177-3AD203B41FA5}">
                      <a16:colId xmlns:a16="http://schemas.microsoft.com/office/drawing/2014/main" val="3952442133"/>
                    </a:ext>
                  </a:extLst>
                </a:gridCol>
              </a:tblGrid>
              <a:tr h="499022">
                <a:tc>
                  <a:txBody>
                    <a:bodyPr/>
                    <a:lstStyle/>
                    <a:p>
                      <a:pPr algn="l" fontAlgn="b"/>
                      <a:endParaRPr lang="en-US" sz="1600" b="0" i="0" u="none" strike="noStrike">
                        <a:solidFill>
                          <a:srgbClr val="000000"/>
                        </a:solidFill>
                        <a:effectLst/>
                        <a:latin typeface="Franklin Gothic Book" panose="020B0503020102020204" pitchFamily="34" charset="0"/>
                      </a:endParaRPr>
                    </a:p>
                  </a:txBody>
                  <a:tcPr marL="6350" marR="6350" marT="6350" marB="0" anchor="b">
                    <a:noFill/>
                  </a:tcPr>
                </a:tc>
                <a:tc gridSpan="3">
                  <a:txBody>
                    <a:bodyPr/>
                    <a:lstStyle/>
                    <a:p>
                      <a:pPr algn="ctr" fontAlgn="b"/>
                      <a:r>
                        <a:rPr lang="en-US" sz="1600" u="none" strike="noStrike">
                          <a:effectLst/>
                          <a:latin typeface="Franklin Gothic Book" panose="020B0503020102020204" pitchFamily="34" charset="0"/>
                        </a:rPr>
                        <a:t>Bicyclist 85</a:t>
                      </a:r>
                      <a:r>
                        <a:rPr lang="en-US" sz="1600" u="none" strike="noStrike" baseline="30000">
                          <a:effectLst/>
                          <a:latin typeface="Franklin Gothic Book" panose="020B0503020102020204" pitchFamily="34" charset="0"/>
                        </a:rPr>
                        <a:t>th</a:t>
                      </a:r>
                      <a:r>
                        <a:rPr lang="en-US" sz="1600" u="none" strike="noStrike">
                          <a:effectLst/>
                          <a:latin typeface="Franklin Gothic Book" panose="020B0503020102020204" pitchFamily="34" charset="0"/>
                        </a:rPr>
                        <a:t> Percentile Speeds (MPH)</a:t>
                      </a:r>
                      <a:endParaRPr lang="en-US" sz="1600" b="0" i="0" u="none" strike="noStrike">
                        <a:solidFill>
                          <a:srgbClr val="000000"/>
                        </a:solidFill>
                        <a:effectLst/>
                        <a:latin typeface="Franklin Gothic Book" panose="020B0503020102020204" pitchFamily="34" charset="0"/>
                      </a:endParaRPr>
                    </a:p>
                  </a:txBody>
                  <a:tcPr marL="6350" marR="6350" marT="6350" marB="0" anchor="ctr"/>
                </a:tc>
                <a:tc hMerge="1">
                  <a:txBody>
                    <a:bodyPr/>
                    <a:lstStyle/>
                    <a:p>
                      <a:endParaRPr lang="en-US"/>
                    </a:p>
                  </a:txBody>
                  <a:tcPr/>
                </a:tc>
                <a:tc hMerge="1">
                  <a:txBody>
                    <a:bodyPr/>
                    <a:lstStyle/>
                    <a:p>
                      <a:endParaRPr lang="en-US"/>
                    </a:p>
                  </a:txBody>
                  <a:tcPr/>
                </a:tc>
                <a:tc gridSpan="3">
                  <a:txBody>
                    <a:bodyPr/>
                    <a:lstStyle/>
                    <a:p>
                      <a:pPr algn="ctr" fontAlgn="ctr"/>
                      <a:r>
                        <a:rPr lang="en-US" sz="1600" u="none" strike="noStrike">
                          <a:effectLst/>
                          <a:latin typeface="Franklin Gothic Book" panose="020B0503020102020204" pitchFamily="34" charset="0"/>
                        </a:rPr>
                        <a:t>Right Hook Crashes per Million Miles</a:t>
                      </a:r>
                      <a:endParaRPr lang="en-US" sz="1600" b="0" i="0" u="none" strike="noStrike">
                        <a:solidFill>
                          <a:srgbClr val="000000"/>
                        </a:solidFill>
                        <a:effectLst/>
                        <a:latin typeface="Franklin Gothic Book" panose="020B0503020102020204" pitchFamily="34" charset="0"/>
                      </a:endParaRPr>
                    </a:p>
                  </a:txBody>
                  <a:tcPr marL="6350" marR="6350" marT="6350" marB="0" anchor="ctr"/>
                </a:tc>
                <a:tc hMerge="1">
                  <a:txBody>
                    <a:bodyPr/>
                    <a:lstStyle/>
                    <a:p>
                      <a:endParaRPr lang="en-US"/>
                    </a:p>
                  </a:txBody>
                  <a:tcPr/>
                </a:tc>
                <a:tc hMerge="1">
                  <a:txBody>
                    <a:bodyPr/>
                    <a:lstStyle/>
                    <a:p>
                      <a:endParaRPr lang="en-US"/>
                    </a:p>
                  </a:txBody>
                  <a:tcPr/>
                </a:tc>
                <a:tc gridSpan="3">
                  <a:txBody>
                    <a:bodyPr/>
                    <a:lstStyle/>
                    <a:p>
                      <a:pPr algn="ctr" fontAlgn="ctr"/>
                      <a:r>
                        <a:rPr lang="en-US" sz="1600" u="none" strike="noStrike">
                          <a:effectLst/>
                          <a:latin typeface="Franklin Gothic Book" panose="020B0503020102020204" pitchFamily="34" charset="0"/>
                        </a:rPr>
                        <a:t>All With Traffic Motorist-Caused: Crashes per Million Miles</a:t>
                      </a:r>
                      <a:endParaRPr lang="en-US" sz="1600" b="0" i="0" u="none" strike="noStrike">
                        <a:solidFill>
                          <a:srgbClr val="000000"/>
                        </a:solidFill>
                        <a:effectLst/>
                        <a:latin typeface="Franklin Gothic Book" panose="020B0503020102020204" pitchFamily="34" charset="0"/>
                      </a:endParaRPr>
                    </a:p>
                  </a:txBody>
                  <a:tcPr marL="6350" marR="6350" marT="6350" marB="0"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27821965"/>
                  </a:ext>
                </a:extLst>
              </a:tr>
              <a:tr h="396518">
                <a:tc>
                  <a:txBody>
                    <a:bodyPr/>
                    <a:lstStyle/>
                    <a:p>
                      <a:pPr algn="l" fontAlgn="b"/>
                      <a:endParaRPr lang="en-US" sz="1600" b="0" i="0" u="none" strike="noStrike">
                        <a:solidFill>
                          <a:srgbClr val="000000"/>
                        </a:solidFill>
                        <a:effectLst/>
                        <a:latin typeface="Franklin Gothic Book" panose="020B0503020102020204" pitchFamily="34" charset="0"/>
                      </a:endParaRPr>
                    </a:p>
                  </a:txBody>
                  <a:tcPr marL="6350" marR="6350" marT="6350" marB="0" anchor="b">
                    <a:noFill/>
                  </a:tcPr>
                </a:tc>
                <a:tc rowSpan="2">
                  <a:txBody>
                    <a:bodyPr/>
                    <a:lstStyle/>
                    <a:p>
                      <a:pPr algn="ctr" fontAlgn="ctr"/>
                      <a:r>
                        <a:rPr lang="en-US" sz="1600" u="none" strike="noStrike">
                          <a:effectLst/>
                          <a:latin typeface="Franklin Gothic Book" panose="020B0503020102020204" pitchFamily="34" charset="0"/>
                        </a:rPr>
                        <a:t>Travel Lane</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b="0" i="0" u="none" strike="noStrike">
                          <a:solidFill>
                            <a:srgbClr val="000000"/>
                          </a:solidFill>
                          <a:effectLst/>
                          <a:latin typeface="Franklin Gothic Book" panose="020B0503020102020204" pitchFamily="34" charset="0"/>
                        </a:rPr>
                        <a:t>Bike Lane</a:t>
                      </a: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Sidewalk</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Travel Lane</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Bike Lane</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Sidewalk</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Travel Lane</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Bike Lane</a:t>
                      </a:r>
                      <a:endParaRPr lang="en-US" sz="1600" b="0" i="0" u="none" strike="noStrike">
                        <a:solidFill>
                          <a:srgbClr val="000000"/>
                        </a:solidFill>
                        <a:effectLst/>
                        <a:latin typeface="Franklin Gothic Book" panose="020B0503020102020204" pitchFamily="34" charset="0"/>
                      </a:endParaRPr>
                    </a:p>
                  </a:txBody>
                  <a:tcPr marL="6350" marR="6350" marT="6350" marB="0" anchor="ctr"/>
                </a:tc>
                <a:tc rowSpan="2">
                  <a:txBody>
                    <a:bodyPr/>
                    <a:lstStyle/>
                    <a:p>
                      <a:pPr algn="ctr" fontAlgn="ctr"/>
                      <a:r>
                        <a:rPr lang="en-US" sz="1600" u="none" strike="noStrike">
                          <a:effectLst/>
                          <a:latin typeface="Franklin Gothic Book" panose="020B0503020102020204" pitchFamily="34" charset="0"/>
                        </a:rPr>
                        <a:t>Sidewalk</a:t>
                      </a:r>
                      <a:endParaRPr lang="en-US" sz="1600" b="0" i="0" u="none" strike="noStrike">
                        <a:solidFill>
                          <a:srgbClr val="000000"/>
                        </a:solidFill>
                        <a:effectLst/>
                        <a:latin typeface="Franklin Gothic Book" panose="020B0503020102020204" pitchFamily="34" charset="0"/>
                      </a:endParaRPr>
                    </a:p>
                  </a:txBody>
                  <a:tcPr marL="6350" marR="6350" marT="6350" marB="0" anchor="ctr"/>
                </a:tc>
                <a:extLst>
                  <a:ext uri="{0D108BD9-81ED-4DB2-BD59-A6C34878D82A}">
                    <a16:rowId xmlns:a16="http://schemas.microsoft.com/office/drawing/2014/main" val="849237511"/>
                  </a:ext>
                </a:extLst>
              </a:tr>
              <a:tr h="168068">
                <a:tc>
                  <a:txBody>
                    <a:bodyPr/>
                    <a:lstStyle/>
                    <a:p>
                      <a:pPr algn="l" fontAlgn="b"/>
                      <a:endParaRPr lang="en-US" sz="1600" b="0" i="0" u="none" strike="noStrike">
                        <a:solidFill>
                          <a:srgbClr val="000000"/>
                        </a:solidFill>
                        <a:effectLst/>
                        <a:latin typeface="Franklin Gothic Book" panose="020B0503020102020204" pitchFamily="34" charset="0"/>
                      </a:endParaRPr>
                    </a:p>
                  </a:txBody>
                  <a:tcPr marL="6350" marR="6350" marT="6350" marB="0" anchor="b">
                    <a:noFill/>
                  </a:tcPr>
                </a:tc>
                <a:tc vMerge="1">
                  <a:txBody>
                    <a:bodyPr/>
                    <a:lstStyle/>
                    <a:p>
                      <a:pPr algn="ctr" fontAlgn="ctr"/>
                      <a:endParaRPr lang="en-US" sz="1400" b="0" i="0" u="none" strike="noStrike">
                        <a:solidFill>
                          <a:srgbClr val="000000"/>
                        </a:solidFill>
                        <a:effectLst/>
                        <a:latin typeface="Franklin Gothic Book" panose="020B0503020102020204" pitchFamily="34" charset="0"/>
                      </a:endParaRPr>
                    </a:p>
                  </a:txBody>
                  <a:tcPr marL="6350" marR="6350" marT="6350" marB="0" anchor="ctr"/>
                </a:tc>
                <a:tc vMerge="1">
                  <a:txBody>
                    <a:bodyPr/>
                    <a:lstStyle/>
                    <a:p>
                      <a:pPr algn="ctr" fontAlgn="ctr"/>
                      <a:endParaRPr lang="en-US" sz="1400" b="0" i="0" u="none" strike="noStrike">
                        <a:solidFill>
                          <a:srgbClr val="000000"/>
                        </a:solidFill>
                        <a:effectLst/>
                        <a:latin typeface="Franklin Gothic Book" panose="020B0503020102020204" pitchFamily="34" charset="0"/>
                      </a:endParaRPr>
                    </a:p>
                  </a:txBody>
                  <a:tcPr marL="6350" marR="6350" marT="6350" marB="0" anchor="ctr"/>
                </a:tc>
                <a:tc vMerge="1">
                  <a:txBody>
                    <a:bodyPr/>
                    <a:lstStyle/>
                    <a:p>
                      <a:pPr algn="ctr" fontAlgn="ctr"/>
                      <a:endParaRPr lang="en-US" sz="1400" b="0" i="0" u="none" strike="noStrike">
                        <a:solidFill>
                          <a:srgbClr val="000000"/>
                        </a:solidFill>
                        <a:effectLst/>
                        <a:latin typeface="Franklin Gothic Book" panose="020B0503020102020204" pitchFamily="34" charset="0"/>
                      </a:endParaRPr>
                    </a:p>
                  </a:txBody>
                  <a:tcPr marL="6350" marR="6350" marT="6350" marB="0" anchor="ct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078441465"/>
                  </a:ext>
                </a:extLst>
              </a:tr>
              <a:tr h="221107">
                <a:tc>
                  <a:txBody>
                    <a:bodyPr/>
                    <a:lstStyle/>
                    <a:p>
                      <a:pPr algn="l" fontAlgn="b"/>
                      <a:r>
                        <a:rPr lang="en-US" sz="1600" u="none" strike="noStrike">
                          <a:effectLst/>
                          <a:latin typeface="Franklin Gothic Book" panose="020B0503020102020204" pitchFamily="34" charset="0"/>
                        </a:rPr>
                        <a:t>Flat 6-Lane Streets</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18.4</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15.7</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12.4</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13.7</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7.0</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2.4</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68.5</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14.0</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7.9</a:t>
                      </a:r>
                      <a:endParaRPr lang="en-US" sz="1600" b="0" i="0" u="none" strike="noStrike">
                        <a:solidFill>
                          <a:srgbClr val="000000"/>
                        </a:solidFill>
                        <a:effectLst/>
                        <a:latin typeface="Franklin Gothic Book" panose="020B0503020102020204" pitchFamily="34" charset="0"/>
                      </a:endParaRPr>
                    </a:p>
                  </a:txBody>
                  <a:tcPr marL="6350" marR="6350" marT="6350" marB="0" anchor="b"/>
                </a:tc>
                <a:extLst>
                  <a:ext uri="{0D108BD9-81ED-4DB2-BD59-A6C34878D82A}">
                    <a16:rowId xmlns:a16="http://schemas.microsoft.com/office/drawing/2014/main" val="1404554463"/>
                  </a:ext>
                </a:extLst>
              </a:tr>
              <a:tr h="221107">
                <a:tc>
                  <a:txBody>
                    <a:bodyPr/>
                    <a:lstStyle/>
                    <a:p>
                      <a:pPr algn="l" fontAlgn="b"/>
                      <a:r>
                        <a:rPr lang="en-US" sz="1600" u="none" strike="noStrike">
                          <a:effectLst/>
                          <a:latin typeface="Franklin Gothic Book" panose="020B0503020102020204" pitchFamily="34" charset="0"/>
                        </a:rPr>
                        <a:t>Silver Star Hills</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l"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l"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b="1" u="none" strike="noStrike">
                          <a:solidFill>
                            <a:srgbClr val="FF0000"/>
                          </a:solidFill>
                          <a:effectLst/>
                          <a:latin typeface="Franklin Gothic Book" panose="020B0503020102020204" pitchFamily="34" charset="0"/>
                        </a:rPr>
                        <a:t>16.2</a:t>
                      </a:r>
                      <a:endParaRPr lang="en-US" sz="1600" b="1" i="0" u="none" strike="noStrike">
                        <a:solidFill>
                          <a:srgbClr val="FF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b="1" u="none" strike="noStrike">
                          <a:solidFill>
                            <a:srgbClr val="FF0000"/>
                          </a:solidFill>
                          <a:effectLst/>
                          <a:latin typeface="Franklin Gothic Book" panose="020B0503020102020204" pitchFamily="34" charset="0"/>
                        </a:rPr>
                        <a:t>36.5</a:t>
                      </a:r>
                      <a:endParaRPr lang="en-US" sz="1600" b="1" i="0" u="none" strike="noStrike">
                        <a:solidFill>
                          <a:srgbClr val="FF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b="1" u="none" strike="noStrike">
                          <a:solidFill>
                            <a:srgbClr val="FF0000"/>
                          </a:solidFill>
                          <a:effectLst/>
                          <a:latin typeface="Franklin Gothic Book" panose="020B0503020102020204" pitchFamily="34" charset="0"/>
                        </a:rPr>
                        <a:t>54.8</a:t>
                      </a:r>
                      <a:endParaRPr lang="en-US" sz="1600" b="1" i="0" u="none" strike="noStrike">
                        <a:solidFill>
                          <a:srgbClr val="FF0000"/>
                        </a:solidFill>
                        <a:effectLst/>
                        <a:latin typeface="Franklin Gothic Book" panose="020B0503020102020204" pitchFamily="34" charset="0"/>
                      </a:endParaRPr>
                    </a:p>
                  </a:txBody>
                  <a:tcPr marL="6350" marR="6350" marT="6350" marB="0" anchor="b"/>
                </a:tc>
                <a:extLst>
                  <a:ext uri="{0D108BD9-81ED-4DB2-BD59-A6C34878D82A}">
                    <a16:rowId xmlns:a16="http://schemas.microsoft.com/office/drawing/2014/main" val="2056523683"/>
                  </a:ext>
                </a:extLst>
              </a:tr>
              <a:tr h="221107">
                <a:tc>
                  <a:txBody>
                    <a:bodyPr/>
                    <a:lstStyle/>
                    <a:p>
                      <a:pPr algn="l" fontAlgn="b"/>
                      <a:r>
                        <a:rPr lang="en-US" sz="1600" u="none" strike="noStrike">
                          <a:effectLst/>
                          <a:latin typeface="Franklin Gothic Book" panose="020B0503020102020204" pitchFamily="34" charset="0"/>
                        </a:rPr>
                        <a:t>% Difference</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l"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l"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31%*</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1421%</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 </a:t>
                      </a:r>
                      <a:endParaRPr lang="en-US" sz="1600" b="0" i="0" u="none" strike="noStrike">
                        <a:solidFill>
                          <a:srgbClr val="000000"/>
                        </a:solidFill>
                        <a:effectLst/>
                        <a:latin typeface="Franklin Gothic Book" panose="020B0503020102020204" pitchFamily="34" charset="0"/>
                      </a:endParaRPr>
                    </a:p>
                  </a:txBody>
                  <a:tcPr marL="6350" marR="6350" marT="6350" marB="0" anchor="b"/>
                </a:tc>
                <a:tc>
                  <a:txBody>
                    <a:bodyPr/>
                    <a:lstStyle/>
                    <a:p>
                      <a:pPr algn="ctr" fontAlgn="b"/>
                      <a:r>
                        <a:rPr lang="en-US" sz="1600" u="none" strike="noStrike">
                          <a:effectLst/>
                          <a:latin typeface="Franklin Gothic Book" panose="020B0503020102020204" pitchFamily="34" charset="0"/>
                        </a:rPr>
                        <a:t>594%</a:t>
                      </a:r>
                      <a:endParaRPr lang="en-US" sz="1600" b="0" i="0" u="none" strike="noStrike">
                        <a:solidFill>
                          <a:srgbClr val="000000"/>
                        </a:solidFill>
                        <a:effectLst/>
                        <a:latin typeface="Franklin Gothic Book" panose="020B0503020102020204" pitchFamily="34" charset="0"/>
                      </a:endParaRPr>
                    </a:p>
                  </a:txBody>
                  <a:tcPr marL="6350" marR="6350" marT="6350" marB="0" anchor="b"/>
                </a:tc>
                <a:extLst>
                  <a:ext uri="{0D108BD9-81ED-4DB2-BD59-A6C34878D82A}">
                    <a16:rowId xmlns:a16="http://schemas.microsoft.com/office/drawing/2014/main" val="3410869659"/>
                  </a:ext>
                </a:extLst>
              </a:tr>
            </a:tbl>
          </a:graphicData>
        </a:graphic>
      </p:graphicFrame>
    </p:spTree>
    <p:extLst>
      <p:ext uri="{BB962C8B-B14F-4D97-AF65-F5344CB8AC3E}">
        <p14:creationId xmlns:p14="http://schemas.microsoft.com/office/powerpoint/2010/main" val="8049276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6A391-5BE1-391C-F2B8-E2C692B9AA8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B9C8FC3-EABB-BBAB-1967-5AF22EE4D085}"/>
              </a:ext>
            </a:extLst>
          </p:cNvPr>
          <p:cNvSpPr>
            <a:spLocks noGrp="1"/>
          </p:cNvSpPr>
          <p:nvPr>
            <p:ph type="ctrTitle"/>
          </p:nvPr>
        </p:nvSpPr>
        <p:spPr>
          <a:xfrm>
            <a:off x="1524000" y="1541463"/>
            <a:ext cx="9144000" cy="1655762"/>
          </a:xfrm>
        </p:spPr>
        <p:txBody>
          <a:bodyPr>
            <a:normAutofit fontScale="90000"/>
          </a:bodyPr>
          <a:lstStyle/>
          <a:p>
            <a:pPr algn="ctr">
              <a:lnSpc>
                <a:spcPct val="150000"/>
              </a:lnSpc>
              <a:spcBef>
                <a:spcPts val="0"/>
              </a:spcBef>
            </a:pPr>
            <a:r>
              <a:rPr lang="en-US"/>
              <a:t>How Do We Adapt? </a:t>
            </a:r>
            <a:br>
              <a:rPr lang="en-US"/>
            </a:br>
            <a:r>
              <a:rPr lang="en-US" sz="4000" b="1">
                <a:latin typeface="Selawik Light" panose="020F0502020204030204" pitchFamily="34" charset="0"/>
              </a:rPr>
              <a:t>Policy Landscape</a:t>
            </a:r>
            <a:endParaRPr lang="en-US" b="1">
              <a:latin typeface="Selawik Light" panose="020F0502020204030204" pitchFamily="34" charset="0"/>
            </a:endParaRPr>
          </a:p>
        </p:txBody>
      </p:sp>
    </p:spTree>
    <p:extLst>
      <p:ext uri="{BB962C8B-B14F-4D97-AF65-F5344CB8AC3E}">
        <p14:creationId xmlns:p14="http://schemas.microsoft.com/office/powerpoint/2010/main" val="23972258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69B32-0CCA-8315-71C0-76B7F1570C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EEEB9FB-126B-B973-439F-4B054DA3022C}"/>
              </a:ext>
            </a:extLst>
          </p:cNvPr>
          <p:cNvSpPr>
            <a:spLocks noGrp="1"/>
          </p:cNvSpPr>
          <p:nvPr>
            <p:ph type="title"/>
          </p:nvPr>
        </p:nvSpPr>
        <p:spPr/>
        <p:txBody>
          <a:bodyPr>
            <a:normAutofit fontScale="90000"/>
          </a:bodyPr>
          <a:lstStyle/>
          <a:p>
            <a:r>
              <a:rPr lang="en-US"/>
              <a:t>Challenges with Current Rules and Standards</a:t>
            </a:r>
          </a:p>
        </p:txBody>
      </p:sp>
      <p:sp>
        <p:nvSpPr>
          <p:cNvPr id="11" name="Text Placeholder 7">
            <a:extLst>
              <a:ext uri="{FF2B5EF4-FFF2-40B4-BE49-F238E27FC236}">
                <a16:creationId xmlns:a16="http://schemas.microsoft.com/office/drawing/2014/main" id="{77C1B07D-476A-D4DE-50D2-4CC9F6AA3F38}"/>
              </a:ext>
            </a:extLst>
          </p:cNvPr>
          <p:cNvSpPr txBox="1">
            <a:spLocks/>
          </p:cNvSpPr>
          <p:nvPr/>
        </p:nvSpPr>
        <p:spPr>
          <a:xfrm>
            <a:off x="1683539" y="3218475"/>
            <a:ext cx="3006725" cy="933017"/>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Albert Sans"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bert Sans"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bert Sans"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00346F"/>
                </a:solidFill>
                <a:effectLst/>
                <a:uLnTx/>
                <a:uFillTx/>
                <a:latin typeface="Albert Sans"/>
                <a:ea typeface="+mn-ea"/>
                <a:cs typeface="+mn-cs"/>
              </a:rPr>
              <a:t>Limited Oversight</a:t>
            </a:r>
            <a:endParaRPr kumimoji="0" lang="en-US" sz="2800" b="1" i="0" u="none" strike="noStrike" kern="1200" cap="none" spc="0" normalizeH="0" baseline="0" noProof="0">
              <a:ln>
                <a:noFill/>
              </a:ln>
              <a:solidFill>
                <a:srgbClr val="00346F"/>
              </a:solidFill>
              <a:effectLst/>
              <a:uLnTx/>
              <a:uFillTx/>
              <a:latin typeface="Albert Sans" pitchFamily="2" charset="0"/>
              <a:ea typeface="+mn-ea"/>
              <a:cs typeface="+mn-cs"/>
            </a:endParaRPr>
          </a:p>
        </p:txBody>
      </p:sp>
      <p:sp>
        <p:nvSpPr>
          <p:cNvPr id="12" name="Text Placeholder 8">
            <a:extLst>
              <a:ext uri="{FF2B5EF4-FFF2-40B4-BE49-F238E27FC236}">
                <a16:creationId xmlns:a16="http://schemas.microsoft.com/office/drawing/2014/main" id="{5CF7365C-36E8-70AA-771D-5A087EF12D0D}"/>
              </a:ext>
            </a:extLst>
          </p:cNvPr>
          <p:cNvSpPr txBox="1">
            <a:spLocks/>
          </p:cNvSpPr>
          <p:nvPr/>
        </p:nvSpPr>
        <p:spPr>
          <a:xfrm>
            <a:off x="1696463" y="3647731"/>
            <a:ext cx="6468969" cy="1730165"/>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Albert Sans"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bert Sans"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bert Sans"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2000" b="0" i="0" u="none" strike="noStrike" kern="1200" cap="none" spc="0" normalizeH="0" baseline="0" noProof="0">
                <a:ln>
                  <a:noFill/>
                </a:ln>
                <a:solidFill>
                  <a:srgbClr val="00346F"/>
                </a:solidFill>
                <a:effectLst/>
                <a:uLnTx/>
                <a:uFillTx/>
                <a:latin typeface="Albert Sans"/>
                <a:ea typeface="+mn-ea"/>
                <a:cs typeface="+mn-cs"/>
              </a:rPr>
              <a:t>There are few national standards to guide how e-bikes and e-scooters are designed or tested for safety.</a:t>
            </a:r>
          </a:p>
          <a:p>
            <a:pPr marL="342900" marR="0" lvl="0" indent="-34290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2000" b="0" i="0" u="none" strike="noStrike" kern="1200" cap="none" spc="0" normalizeH="0" baseline="0" noProof="0">
                <a:ln>
                  <a:noFill/>
                </a:ln>
                <a:solidFill>
                  <a:srgbClr val="00346F"/>
                </a:solidFill>
                <a:effectLst/>
                <a:uLnTx/>
                <a:uFillTx/>
                <a:latin typeface="Albert Sans"/>
                <a:ea typeface="+mn-ea"/>
                <a:cs typeface="+mn-cs"/>
              </a:rPr>
              <a:t>E-bikes and e-scooters are treated as consumer products/devices, rather than motorized vehicles.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a:ln>
                <a:noFill/>
              </a:ln>
              <a:solidFill>
                <a:srgbClr val="00346F"/>
              </a:solidFill>
              <a:effectLst/>
              <a:uLnTx/>
              <a:uFillTx/>
              <a:latin typeface="Albert Sans" pitchFamily="2" charset="0"/>
              <a:ea typeface="+mn-ea"/>
              <a:cs typeface="+mn-cs"/>
            </a:endParaRPr>
          </a:p>
        </p:txBody>
      </p:sp>
      <p:grpSp>
        <p:nvGrpSpPr>
          <p:cNvPr id="13" name="Group 12">
            <a:extLst>
              <a:ext uri="{FF2B5EF4-FFF2-40B4-BE49-F238E27FC236}">
                <a16:creationId xmlns:a16="http://schemas.microsoft.com/office/drawing/2014/main" id="{7FB6D6DB-EF3A-167C-E9D5-0E71FC7F10C1}"/>
              </a:ext>
            </a:extLst>
          </p:cNvPr>
          <p:cNvGrpSpPr/>
          <p:nvPr/>
        </p:nvGrpSpPr>
        <p:grpSpPr>
          <a:xfrm>
            <a:off x="838200" y="1340933"/>
            <a:ext cx="815647" cy="815647"/>
            <a:chOff x="6707545" y="987698"/>
            <a:chExt cx="824306" cy="824306"/>
          </a:xfrm>
        </p:grpSpPr>
        <p:sp>
          <p:nvSpPr>
            <p:cNvPr id="14" name="Oval 13">
              <a:extLst>
                <a:ext uri="{FF2B5EF4-FFF2-40B4-BE49-F238E27FC236}">
                  <a16:creationId xmlns:a16="http://schemas.microsoft.com/office/drawing/2014/main" id="{6C481677-F09E-7ED7-7F6C-5B4D0EE929F7}"/>
                </a:ext>
              </a:extLst>
            </p:cNvPr>
            <p:cNvSpPr/>
            <p:nvPr/>
          </p:nvSpPr>
          <p:spPr>
            <a:xfrm>
              <a:off x="6707545" y="987698"/>
              <a:ext cx="824306" cy="82430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pic>
          <p:nvPicPr>
            <p:cNvPr id="15" name="Graphic 14" descr="Clipboard Mixed with solid fill">
              <a:extLst>
                <a:ext uri="{FF2B5EF4-FFF2-40B4-BE49-F238E27FC236}">
                  <a16:creationId xmlns:a16="http://schemas.microsoft.com/office/drawing/2014/main" id="{25A4F195-2ADC-7FF9-D4E5-3560089A28D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802159" y="1082312"/>
              <a:ext cx="635078" cy="635078"/>
            </a:xfrm>
            <a:prstGeom prst="rect">
              <a:avLst/>
            </a:prstGeom>
          </p:spPr>
        </p:pic>
      </p:grpSp>
      <p:grpSp>
        <p:nvGrpSpPr>
          <p:cNvPr id="16" name="Group 15">
            <a:extLst>
              <a:ext uri="{FF2B5EF4-FFF2-40B4-BE49-F238E27FC236}">
                <a16:creationId xmlns:a16="http://schemas.microsoft.com/office/drawing/2014/main" id="{443E9774-F648-E97F-3084-286E3E9E0E6A}"/>
              </a:ext>
            </a:extLst>
          </p:cNvPr>
          <p:cNvGrpSpPr/>
          <p:nvPr/>
        </p:nvGrpSpPr>
        <p:grpSpPr>
          <a:xfrm>
            <a:off x="838200" y="3156278"/>
            <a:ext cx="815647" cy="815647"/>
            <a:chOff x="7266662" y="3793923"/>
            <a:chExt cx="824306" cy="824306"/>
          </a:xfrm>
        </p:grpSpPr>
        <p:sp>
          <p:nvSpPr>
            <p:cNvPr id="17" name="Oval 16">
              <a:extLst>
                <a:ext uri="{FF2B5EF4-FFF2-40B4-BE49-F238E27FC236}">
                  <a16:creationId xmlns:a16="http://schemas.microsoft.com/office/drawing/2014/main" id="{E49B72A5-4284-5D11-0647-B6B6F657A597}"/>
                </a:ext>
              </a:extLst>
            </p:cNvPr>
            <p:cNvSpPr/>
            <p:nvPr/>
          </p:nvSpPr>
          <p:spPr>
            <a:xfrm>
              <a:off x="7266662" y="3793923"/>
              <a:ext cx="824306" cy="82430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pic>
          <p:nvPicPr>
            <p:cNvPr id="18" name="Graphic 17" descr="Bank with solid fill">
              <a:extLst>
                <a:ext uri="{FF2B5EF4-FFF2-40B4-BE49-F238E27FC236}">
                  <a16:creationId xmlns:a16="http://schemas.microsoft.com/office/drawing/2014/main" id="{33670FEF-BE3E-341C-7F1B-A8A8D279434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361276" y="3888537"/>
              <a:ext cx="635078" cy="635078"/>
            </a:xfrm>
            <a:prstGeom prst="rect">
              <a:avLst/>
            </a:prstGeom>
          </p:spPr>
        </p:pic>
      </p:grpSp>
      <p:sp>
        <p:nvSpPr>
          <p:cNvPr id="9" name="Text Placeholder 4">
            <a:extLst>
              <a:ext uri="{FF2B5EF4-FFF2-40B4-BE49-F238E27FC236}">
                <a16:creationId xmlns:a16="http://schemas.microsoft.com/office/drawing/2014/main" id="{B27FB1CB-41E6-3554-15F0-D9AA11D9DE21}"/>
              </a:ext>
            </a:extLst>
          </p:cNvPr>
          <p:cNvSpPr txBox="1">
            <a:spLocks/>
          </p:cNvSpPr>
          <p:nvPr/>
        </p:nvSpPr>
        <p:spPr>
          <a:xfrm>
            <a:off x="1679188" y="1338318"/>
            <a:ext cx="3015428" cy="932674"/>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Albert Sans"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bert Sans"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bert Sans"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00346F"/>
                </a:solidFill>
                <a:effectLst/>
                <a:uLnTx/>
                <a:uFillTx/>
                <a:latin typeface="Albert Sans"/>
                <a:ea typeface="+mn-ea"/>
                <a:cs typeface="+mn-cs"/>
              </a:rPr>
              <a:t>Rules Vary by Location</a:t>
            </a:r>
            <a:endParaRPr kumimoji="0" lang="en-US" sz="2800" b="1" i="0" u="none" strike="noStrike" kern="1200" cap="none" spc="0" normalizeH="0" baseline="0" noProof="0">
              <a:ln>
                <a:noFill/>
              </a:ln>
              <a:solidFill>
                <a:srgbClr val="00346F"/>
              </a:solidFill>
              <a:effectLst/>
              <a:uLnTx/>
              <a:uFillTx/>
              <a:latin typeface="Albert Sans" pitchFamily="2" charset="0"/>
              <a:ea typeface="+mn-ea"/>
              <a:cs typeface="+mn-cs"/>
            </a:endParaRPr>
          </a:p>
        </p:txBody>
      </p:sp>
      <p:sp>
        <p:nvSpPr>
          <p:cNvPr id="8" name="Text Placeholder 8">
            <a:extLst>
              <a:ext uri="{FF2B5EF4-FFF2-40B4-BE49-F238E27FC236}">
                <a16:creationId xmlns:a16="http://schemas.microsoft.com/office/drawing/2014/main" id="{471560D2-3023-D868-F8F1-DD5F0AFD9646}"/>
              </a:ext>
            </a:extLst>
          </p:cNvPr>
          <p:cNvSpPr txBox="1">
            <a:spLocks/>
          </p:cNvSpPr>
          <p:nvPr/>
        </p:nvSpPr>
        <p:spPr>
          <a:xfrm>
            <a:off x="1687847" y="2289885"/>
            <a:ext cx="7103227" cy="410364"/>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Albert Sans"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bert Sans"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bert Sans"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bert Sans"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2000" b="0" i="0" u="none" strike="noStrike" kern="1200" cap="none" spc="0" normalizeH="0" baseline="0" noProof="0">
                <a:ln>
                  <a:noFill/>
                </a:ln>
                <a:solidFill>
                  <a:srgbClr val="00346F"/>
                </a:solidFill>
                <a:effectLst/>
                <a:uLnTx/>
                <a:uFillTx/>
                <a:latin typeface="Albert Sans"/>
                <a:ea typeface="+mn-ea"/>
                <a:cs typeface="+mn-cs"/>
              </a:rPr>
              <a:t>Each jurisdiction may set their own e-bike rules re: where/how to ride.</a:t>
            </a:r>
            <a:endParaRPr kumimoji="0" lang="en-US" sz="2800" b="0" i="0" u="none" strike="noStrike" kern="1200" cap="none" spc="0" normalizeH="0" baseline="0" noProof="0">
              <a:ln>
                <a:noFill/>
              </a:ln>
              <a:solidFill>
                <a:srgbClr val="00346F"/>
              </a:solidFill>
              <a:effectLst/>
              <a:uLnTx/>
              <a:uFillTx/>
              <a:latin typeface="Albert Sans" pitchFamily="2"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a:ln>
                <a:noFill/>
              </a:ln>
              <a:solidFill>
                <a:srgbClr val="00346F"/>
              </a:solidFill>
              <a:effectLst/>
              <a:uLnTx/>
              <a:uFillTx/>
              <a:latin typeface="Albert Sans" pitchFamily="2" charset="0"/>
              <a:ea typeface="+mn-ea"/>
              <a:cs typeface="+mn-cs"/>
            </a:endParaRPr>
          </a:p>
        </p:txBody>
      </p:sp>
      <p:sp>
        <p:nvSpPr>
          <p:cNvPr id="23" name="Rectangle 22">
            <a:extLst>
              <a:ext uri="{FF2B5EF4-FFF2-40B4-BE49-F238E27FC236}">
                <a16:creationId xmlns:a16="http://schemas.microsoft.com/office/drawing/2014/main" id="{08CE268E-9A45-0AFA-EB63-60B3DA153C54}"/>
              </a:ext>
            </a:extLst>
          </p:cNvPr>
          <p:cNvSpPr/>
          <p:nvPr/>
        </p:nvSpPr>
        <p:spPr>
          <a:xfrm>
            <a:off x="931820" y="1451387"/>
            <a:ext cx="625147" cy="611230"/>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346F"/>
              </a:solidFill>
              <a:effectLst/>
              <a:uLnTx/>
              <a:uFillTx/>
              <a:latin typeface="Franklin Gothic Book"/>
              <a:ea typeface="+mn-ea"/>
              <a:cs typeface="+mn-cs"/>
            </a:endParaRPr>
          </a:p>
        </p:txBody>
      </p:sp>
      <p:sp>
        <p:nvSpPr>
          <p:cNvPr id="24" name="Rectangle 23">
            <a:extLst>
              <a:ext uri="{FF2B5EF4-FFF2-40B4-BE49-F238E27FC236}">
                <a16:creationId xmlns:a16="http://schemas.microsoft.com/office/drawing/2014/main" id="{3B5C2AD5-4BEF-418A-DB20-163A4D92B0FE}"/>
              </a:ext>
            </a:extLst>
          </p:cNvPr>
          <p:cNvSpPr/>
          <p:nvPr/>
        </p:nvSpPr>
        <p:spPr>
          <a:xfrm>
            <a:off x="939388" y="3275784"/>
            <a:ext cx="625147" cy="611230"/>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346F"/>
              </a:solidFill>
              <a:effectLst/>
              <a:uLnTx/>
              <a:uFillTx/>
              <a:latin typeface="Franklin Gothic Book"/>
              <a:ea typeface="+mn-ea"/>
              <a:cs typeface="+mn-cs"/>
            </a:endParaRPr>
          </a:p>
        </p:txBody>
      </p:sp>
    </p:spTree>
    <p:extLst>
      <p:ext uri="{BB962C8B-B14F-4D97-AF65-F5344CB8AC3E}">
        <p14:creationId xmlns:p14="http://schemas.microsoft.com/office/powerpoint/2010/main" val="25108817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F804E-E35A-E78F-16EC-D04E8A4705B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336C1B0-6537-0917-B63D-78230B30A50D}"/>
              </a:ext>
            </a:extLst>
          </p:cNvPr>
          <p:cNvSpPr>
            <a:spLocks noGrp="1"/>
          </p:cNvSpPr>
          <p:nvPr>
            <p:ph type="title"/>
          </p:nvPr>
        </p:nvSpPr>
        <p:spPr/>
        <p:txBody>
          <a:bodyPr>
            <a:normAutofit/>
          </a:bodyPr>
          <a:lstStyle/>
          <a:p>
            <a:r>
              <a:rPr lang="en-US"/>
              <a:t>Rules Vary by Location</a:t>
            </a:r>
          </a:p>
        </p:txBody>
      </p:sp>
      <p:sp>
        <p:nvSpPr>
          <p:cNvPr id="5" name="Text Placeholder 4">
            <a:extLst>
              <a:ext uri="{FF2B5EF4-FFF2-40B4-BE49-F238E27FC236}">
                <a16:creationId xmlns:a16="http://schemas.microsoft.com/office/drawing/2014/main" id="{D8990F43-A1EE-0F0A-6526-B290FD1A9671}"/>
              </a:ext>
            </a:extLst>
          </p:cNvPr>
          <p:cNvSpPr>
            <a:spLocks noGrp="1"/>
          </p:cNvSpPr>
          <p:nvPr>
            <p:ph type="body" sz="quarter" idx="15"/>
          </p:nvPr>
        </p:nvSpPr>
        <p:spPr/>
        <p:txBody>
          <a:bodyPr>
            <a:normAutofit fontScale="92500" lnSpcReduction="10000"/>
          </a:bodyPr>
          <a:lstStyle/>
          <a:p>
            <a:r>
              <a:rPr lang="en-US" b="1"/>
              <a:t>States with 3-Tier E-Bike Classifications</a:t>
            </a:r>
            <a:endParaRPr lang="en-US"/>
          </a:p>
          <a:p>
            <a:endParaRPr lang="en-US"/>
          </a:p>
        </p:txBody>
      </p:sp>
      <p:grpSp>
        <p:nvGrpSpPr>
          <p:cNvPr id="26" name="Group 25">
            <a:extLst>
              <a:ext uri="{FF2B5EF4-FFF2-40B4-BE49-F238E27FC236}">
                <a16:creationId xmlns:a16="http://schemas.microsoft.com/office/drawing/2014/main" id="{34483D93-2C04-98AA-43AF-154410D20A86}"/>
              </a:ext>
            </a:extLst>
          </p:cNvPr>
          <p:cNvGrpSpPr/>
          <p:nvPr/>
        </p:nvGrpSpPr>
        <p:grpSpPr>
          <a:xfrm>
            <a:off x="1326815" y="1710903"/>
            <a:ext cx="9521840" cy="5001566"/>
            <a:chOff x="2098841" y="1720929"/>
            <a:chExt cx="9521840" cy="5001566"/>
          </a:xfrm>
        </p:grpSpPr>
        <p:pic>
          <p:nvPicPr>
            <p:cNvPr id="18" name="Picture 17">
              <a:extLst>
                <a:ext uri="{FF2B5EF4-FFF2-40B4-BE49-F238E27FC236}">
                  <a16:creationId xmlns:a16="http://schemas.microsoft.com/office/drawing/2014/main" id="{96DD4192-99BE-C841-4BCF-8C2870E7B005}"/>
                </a:ext>
              </a:extLst>
            </p:cNvPr>
            <p:cNvPicPr>
              <a:picLocks noChangeAspect="1"/>
            </p:cNvPicPr>
            <p:nvPr/>
          </p:nvPicPr>
          <p:blipFill>
            <a:blip r:embed="rId3"/>
            <a:srcRect l="37804" t="3101" r="-229" b="5734"/>
            <a:stretch>
              <a:fillRect/>
            </a:stretch>
          </p:blipFill>
          <p:spPr>
            <a:xfrm>
              <a:off x="3620613" y="1720929"/>
              <a:ext cx="8000068" cy="5001566"/>
            </a:xfrm>
            <a:prstGeom prst="rect">
              <a:avLst/>
            </a:prstGeom>
          </p:spPr>
        </p:pic>
        <p:grpSp>
          <p:nvGrpSpPr>
            <p:cNvPr id="24" name="Group 23">
              <a:extLst>
                <a:ext uri="{FF2B5EF4-FFF2-40B4-BE49-F238E27FC236}">
                  <a16:creationId xmlns:a16="http://schemas.microsoft.com/office/drawing/2014/main" id="{CB5494B8-F5E5-8CE7-B848-7AA0CCAFE4A9}"/>
                </a:ext>
              </a:extLst>
            </p:cNvPr>
            <p:cNvGrpSpPr/>
            <p:nvPr/>
          </p:nvGrpSpPr>
          <p:grpSpPr>
            <a:xfrm>
              <a:off x="2098841" y="4534448"/>
              <a:ext cx="1514584" cy="2117887"/>
              <a:chOff x="2098841" y="4534448"/>
              <a:chExt cx="1514584" cy="2117887"/>
            </a:xfrm>
          </p:grpSpPr>
          <p:sp>
            <p:nvSpPr>
              <p:cNvPr id="8" name="TextBox 7">
                <a:extLst>
                  <a:ext uri="{FF2B5EF4-FFF2-40B4-BE49-F238E27FC236}">
                    <a16:creationId xmlns:a16="http://schemas.microsoft.com/office/drawing/2014/main" id="{BDB6DD6A-39A1-E0A9-8B9C-549BB04DC159}"/>
                  </a:ext>
                </a:extLst>
              </p:cNvPr>
              <p:cNvSpPr txBox="1"/>
              <p:nvPr/>
            </p:nvSpPr>
            <p:spPr>
              <a:xfrm>
                <a:off x="2103963" y="6129115"/>
                <a:ext cx="1509462"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srgbClr val="00346F"/>
                    </a:solidFill>
                    <a:effectLst/>
                    <a:uLnTx/>
                    <a:uFillTx/>
                    <a:latin typeface="Franklin Gothic Book"/>
                    <a:ea typeface="+mn-ea"/>
                    <a:cs typeface="+mn-cs"/>
                  </a:rPr>
                  <a:t>Source: People for Bikes</a:t>
                </a:r>
              </a:p>
            </p:txBody>
          </p:sp>
          <p:grpSp>
            <p:nvGrpSpPr>
              <p:cNvPr id="22" name="Group 21">
                <a:extLst>
                  <a:ext uri="{FF2B5EF4-FFF2-40B4-BE49-F238E27FC236}">
                    <a16:creationId xmlns:a16="http://schemas.microsoft.com/office/drawing/2014/main" id="{24F05AD6-EB4A-DEBA-EC6C-C828E262360D}"/>
                  </a:ext>
                </a:extLst>
              </p:cNvPr>
              <p:cNvGrpSpPr/>
              <p:nvPr/>
            </p:nvGrpSpPr>
            <p:grpSpPr>
              <a:xfrm>
                <a:off x="2098841" y="4534448"/>
                <a:ext cx="1513776" cy="1513621"/>
                <a:chOff x="1306762" y="2799895"/>
                <a:chExt cx="1513776" cy="1513621"/>
              </a:xfrm>
            </p:grpSpPr>
            <p:pic>
              <p:nvPicPr>
                <p:cNvPr id="19" name="Picture 18">
                  <a:extLst>
                    <a:ext uri="{FF2B5EF4-FFF2-40B4-BE49-F238E27FC236}">
                      <a16:creationId xmlns:a16="http://schemas.microsoft.com/office/drawing/2014/main" id="{940419AB-D3DA-D702-C760-72EF37A5330B}"/>
                    </a:ext>
                  </a:extLst>
                </p:cNvPr>
                <p:cNvPicPr>
                  <a:picLocks noChangeAspect="1"/>
                </p:cNvPicPr>
                <p:nvPr/>
              </p:nvPicPr>
              <p:blipFill>
                <a:blip r:embed="rId3"/>
                <a:srcRect l="362" t="26931" r="86576" b="61099"/>
                <a:stretch>
                  <a:fillRect/>
                </a:stretch>
              </p:blipFill>
              <p:spPr>
                <a:xfrm>
                  <a:off x="1306762" y="2799895"/>
                  <a:ext cx="1447092" cy="575423"/>
                </a:xfrm>
                <a:prstGeom prst="rect">
                  <a:avLst/>
                </a:prstGeom>
              </p:spPr>
            </p:pic>
            <p:pic>
              <p:nvPicPr>
                <p:cNvPr id="20" name="Picture 19">
                  <a:extLst>
                    <a:ext uri="{FF2B5EF4-FFF2-40B4-BE49-F238E27FC236}">
                      <a16:creationId xmlns:a16="http://schemas.microsoft.com/office/drawing/2014/main" id="{F23404AE-C180-D1C8-AF25-F08EA5F21616}"/>
                    </a:ext>
                  </a:extLst>
                </p:cNvPr>
                <p:cNvPicPr>
                  <a:picLocks noChangeAspect="1"/>
                </p:cNvPicPr>
                <p:nvPr/>
              </p:nvPicPr>
              <p:blipFill>
                <a:blip r:embed="rId3"/>
                <a:srcRect l="633" t="50104" r="85701" b="38622"/>
                <a:stretch>
                  <a:fillRect/>
                </a:stretch>
              </p:blipFill>
              <p:spPr>
                <a:xfrm>
                  <a:off x="1306762" y="3451606"/>
                  <a:ext cx="1513776" cy="541982"/>
                </a:xfrm>
                <a:prstGeom prst="rect">
                  <a:avLst/>
                </a:prstGeom>
              </p:spPr>
            </p:pic>
            <p:pic>
              <p:nvPicPr>
                <p:cNvPr id="21" name="Picture 20">
                  <a:extLst>
                    <a:ext uri="{FF2B5EF4-FFF2-40B4-BE49-F238E27FC236}">
                      <a16:creationId xmlns:a16="http://schemas.microsoft.com/office/drawing/2014/main" id="{AC4A6D54-14D5-A7B1-1B75-19324FC50018}"/>
                    </a:ext>
                  </a:extLst>
                </p:cNvPr>
                <p:cNvPicPr>
                  <a:picLocks noChangeAspect="1"/>
                </p:cNvPicPr>
                <p:nvPr/>
              </p:nvPicPr>
              <p:blipFill>
                <a:blip r:embed="rId3"/>
                <a:srcRect l="905" t="76458" r="86335" b="16667"/>
                <a:stretch>
                  <a:fillRect/>
                </a:stretch>
              </p:blipFill>
              <p:spPr>
                <a:xfrm>
                  <a:off x="1356893" y="3983002"/>
                  <a:ext cx="1413699" cy="330514"/>
                </a:xfrm>
                <a:prstGeom prst="rect">
                  <a:avLst/>
                </a:prstGeom>
              </p:spPr>
            </p:pic>
          </p:grpSp>
        </p:grpSp>
      </p:grpSp>
    </p:spTree>
    <p:extLst>
      <p:ext uri="{BB962C8B-B14F-4D97-AF65-F5344CB8AC3E}">
        <p14:creationId xmlns:p14="http://schemas.microsoft.com/office/powerpoint/2010/main" val="75282192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9EA70-5875-BE11-89F6-5E6DEF00460D}"/>
            </a:ext>
          </a:extLst>
        </p:cNvPr>
        <p:cNvGrpSpPr/>
        <p:nvPr/>
      </p:nvGrpSpPr>
      <p:grpSpPr>
        <a:xfrm>
          <a:off x="0" y="0"/>
          <a:ext cx="0" cy="0"/>
          <a:chOff x="0" y="0"/>
          <a:chExt cx="0" cy="0"/>
        </a:xfrm>
      </p:grpSpPr>
      <p:sp>
        <p:nvSpPr>
          <p:cNvPr id="10" name="TextBox 5">
            <a:extLst>
              <a:ext uri="{FF2B5EF4-FFF2-40B4-BE49-F238E27FC236}">
                <a16:creationId xmlns:a16="http://schemas.microsoft.com/office/drawing/2014/main" id="{1E3D4785-9775-992C-19AA-9C95F504B6A4}"/>
              </a:ext>
            </a:extLst>
          </p:cNvPr>
          <p:cNvSpPr txBox="1"/>
          <p:nvPr/>
        </p:nvSpPr>
        <p:spPr>
          <a:xfrm>
            <a:off x="328099" y="755834"/>
            <a:ext cx="2969433" cy="369537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346F"/>
                </a:solidFill>
                <a:effectLst/>
                <a:uLnTx/>
                <a:uFillTx/>
                <a:latin typeface="Franklin Gothic Book"/>
                <a:ea typeface="+mn-ea"/>
                <a:cs typeface="+mn-cs"/>
              </a:rPr>
              <a:t>In Florida, E-micromobility devices have the </a:t>
            </a:r>
            <a:r>
              <a:rPr kumimoji="0" lang="en-US" sz="3200" b="1" i="0" u="none" strike="noStrike" kern="1200" cap="none" spc="0" normalizeH="0" baseline="0" noProof="0">
                <a:ln>
                  <a:noFill/>
                </a:ln>
                <a:solidFill>
                  <a:prstClr val="white"/>
                </a:solidFill>
                <a:effectLst/>
                <a:highlight>
                  <a:srgbClr val="00346F"/>
                </a:highlight>
                <a:uLnTx/>
                <a:uFillTx/>
                <a:latin typeface="Franklin Gothic Book"/>
                <a:ea typeface="+mn-ea"/>
                <a:cs typeface="+mn-cs"/>
              </a:rPr>
              <a:t>same rights as bikes</a:t>
            </a:r>
            <a:endParaRPr kumimoji="0" lang="en-US" sz="3200" b="0" i="0" u="none" strike="noStrike" kern="1200" cap="none" spc="0" normalizeH="0" baseline="0" noProof="0">
              <a:ln>
                <a:noFill/>
              </a:ln>
              <a:solidFill>
                <a:prstClr val="white"/>
              </a:solidFill>
              <a:effectLst/>
              <a:uLnTx/>
              <a:uFillTx/>
              <a:latin typeface="Franklin Gothic Book"/>
              <a:ea typeface="+mn-ea"/>
              <a:cs typeface="+mn-cs"/>
            </a:endParaRPr>
          </a:p>
        </p:txBody>
      </p:sp>
      <p:pic>
        <p:nvPicPr>
          <p:cNvPr id="2" name="Content Placeholder 5">
            <a:extLst>
              <a:ext uri="{FF2B5EF4-FFF2-40B4-BE49-F238E27FC236}">
                <a16:creationId xmlns:a16="http://schemas.microsoft.com/office/drawing/2014/main" id="{EA52C9D2-A20A-B159-D174-15EC8084EBD0}"/>
              </a:ext>
            </a:extLst>
          </p:cNvPr>
          <p:cNvPicPr>
            <a:picLocks noChangeAspect="1"/>
          </p:cNvPicPr>
          <p:nvPr/>
        </p:nvPicPr>
        <p:blipFill>
          <a:blip r:embed="rId3"/>
          <a:stretch>
            <a:fillRect/>
          </a:stretch>
        </p:blipFill>
        <p:spPr>
          <a:xfrm>
            <a:off x="3281766" y="1048915"/>
            <a:ext cx="5757041" cy="4950772"/>
          </a:xfrm>
          <a:prstGeom prst="rect">
            <a:avLst/>
          </a:prstGeom>
        </p:spPr>
      </p:pic>
      <p:sp>
        <p:nvSpPr>
          <p:cNvPr id="11" name="TextBox 10">
            <a:extLst>
              <a:ext uri="{FF2B5EF4-FFF2-40B4-BE49-F238E27FC236}">
                <a16:creationId xmlns:a16="http://schemas.microsoft.com/office/drawing/2014/main" id="{373C1B6A-4F1A-D609-737F-3187B2C74565}"/>
              </a:ext>
            </a:extLst>
          </p:cNvPr>
          <p:cNvSpPr txBox="1"/>
          <p:nvPr/>
        </p:nvSpPr>
        <p:spPr>
          <a:xfrm>
            <a:off x="3580822" y="755834"/>
            <a:ext cx="519046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346F"/>
                </a:solidFill>
                <a:effectLst/>
                <a:uLnTx/>
                <a:uFillTx/>
                <a:latin typeface="Arial Black" panose="020B0A04020102020204" pitchFamily="34" charset="0"/>
                <a:ea typeface="+mn-ea"/>
                <a:cs typeface="+mn-cs"/>
              </a:rPr>
              <a:t>316.20655 Electric bicycle regulations</a:t>
            </a:r>
            <a:endParaRPr kumimoji="0" lang="en-US" sz="1800" b="0" i="0" u="none" strike="noStrike" kern="1200" cap="none" spc="0" normalizeH="0" baseline="0" noProof="0">
              <a:ln>
                <a:noFill/>
              </a:ln>
              <a:solidFill>
                <a:srgbClr val="00346F"/>
              </a:solidFill>
              <a:effectLst/>
              <a:uLnTx/>
              <a:uFillTx/>
              <a:latin typeface="Franklin Gothic Book"/>
              <a:ea typeface="+mn-ea"/>
              <a:cs typeface="+mn-cs"/>
            </a:endParaRPr>
          </a:p>
        </p:txBody>
      </p:sp>
    </p:spTree>
    <p:extLst>
      <p:ext uri="{BB962C8B-B14F-4D97-AF65-F5344CB8AC3E}">
        <p14:creationId xmlns:p14="http://schemas.microsoft.com/office/powerpoint/2010/main" val="37820692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50D45-5DC9-7B47-2923-32FC338C4D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8787289-8A20-8743-E013-BB464571E7CF}"/>
              </a:ext>
            </a:extLst>
          </p:cNvPr>
          <p:cNvSpPr>
            <a:spLocks noGrp="1"/>
          </p:cNvSpPr>
          <p:nvPr>
            <p:ph type="title"/>
          </p:nvPr>
        </p:nvSpPr>
        <p:spPr/>
        <p:txBody>
          <a:bodyPr>
            <a:normAutofit/>
          </a:bodyPr>
          <a:lstStyle/>
          <a:p>
            <a:r>
              <a:rPr lang="en-US"/>
              <a:t>Limited Oversight of Consumer Market</a:t>
            </a:r>
          </a:p>
        </p:txBody>
      </p:sp>
      <p:grpSp>
        <p:nvGrpSpPr>
          <p:cNvPr id="7" name="Group 6">
            <a:extLst>
              <a:ext uri="{FF2B5EF4-FFF2-40B4-BE49-F238E27FC236}">
                <a16:creationId xmlns:a16="http://schemas.microsoft.com/office/drawing/2014/main" id="{AD45F9C6-D5E0-57C8-4B17-185D9B011CE8}"/>
              </a:ext>
            </a:extLst>
          </p:cNvPr>
          <p:cNvGrpSpPr/>
          <p:nvPr/>
        </p:nvGrpSpPr>
        <p:grpSpPr>
          <a:xfrm>
            <a:off x="807992" y="1693555"/>
            <a:ext cx="9740010" cy="3318153"/>
            <a:chOff x="830344" y="2065326"/>
            <a:chExt cx="9740010" cy="3318153"/>
          </a:xfrm>
        </p:grpSpPr>
        <p:sp>
          <p:nvSpPr>
            <p:cNvPr id="8" name="TextBox 7">
              <a:extLst>
                <a:ext uri="{FF2B5EF4-FFF2-40B4-BE49-F238E27FC236}">
                  <a16:creationId xmlns:a16="http://schemas.microsoft.com/office/drawing/2014/main" id="{D9DE0C9C-2468-5AA0-DAE2-37913E3746B6}"/>
                </a:ext>
              </a:extLst>
            </p:cNvPr>
            <p:cNvSpPr txBox="1"/>
            <p:nvPr/>
          </p:nvSpPr>
          <p:spPr>
            <a:xfrm>
              <a:off x="1343062" y="3136710"/>
              <a:ext cx="8714575" cy="224676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00346F"/>
                  </a:solidFill>
                  <a:effectLst/>
                  <a:uLnTx/>
                  <a:uFillTx/>
                  <a:latin typeface="Franklin Gothic Book"/>
                  <a:ea typeface="+mn-ea"/>
                  <a:cs typeface="+mn-cs"/>
                </a:rPr>
                <a:t>Wide variation</a:t>
              </a:r>
              <a:r>
                <a:rPr kumimoji="0" lang="en-US" altLang="en-US" sz="2000" b="0" i="0" u="none" strike="noStrike" kern="1200" cap="none" spc="0" normalizeH="0" baseline="0" noProof="0">
                  <a:ln>
                    <a:noFill/>
                  </a:ln>
                  <a:solidFill>
                    <a:srgbClr val="00346F"/>
                  </a:solidFill>
                  <a:effectLst/>
                  <a:uLnTx/>
                  <a:uFillTx/>
                  <a:latin typeface="Franklin Gothic Book"/>
                  <a:ea typeface="+mn-ea"/>
                  <a:cs typeface="+mn-cs"/>
                </a:rPr>
                <a:t> in motor power, speed, and battery quality across products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a:ln>
                  <a:noFill/>
                </a:ln>
                <a:solidFill>
                  <a:srgbClr val="00346F"/>
                </a:solidFill>
                <a:effectLst/>
                <a:uLnTx/>
                <a:uFillTx/>
                <a:latin typeface="Franklin Gothic Book"/>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00346F"/>
                  </a:solidFill>
                  <a:effectLst/>
                  <a:uLnTx/>
                  <a:uFillTx/>
                  <a:latin typeface="Franklin Gothic Book"/>
                  <a:ea typeface="+mn-ea"/>
                  <a:cs typeface="+mn-cs"/>
                </a:rPr>
                <a:t>Inconsistent labeling</a:t>
              </a:r>
              <a:r>
                <a:rPr kumimoji="0" lang="en-US" altLang="en-US" sz="2000" b="0" i="0" u="none" strike="noStrike" kern="1200" cap="none" spc="0" normalizeH="0" baseline="0" noProof="0">
                  <a:ln>
                    <a:noFill/>
                  </a:ln>
                  <a:solidFill>
                    <a:srgbClr val="00346F"/>
                  </a:solidFill>
                  <a:effectLst/>
                  <a:uLnTx/>
                  <a:uFillTx/>
                  <a:latin typeface="Franklin Gothic Book"/>
                  <a:ea typeface="+mn-ea"/>
                  <a:cs typeface="+mn-cs"/>
                </a:rPr>
                <a:t> and lack of clarity on regulatory compliance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a:ln>
                  <a:noFill/>
                </a:ln>
                <a:solidFill>
                  <a:srgbClr val="00346F"/>
                </a:solidFill>
                <a:effectLst/>
                <a:uLnTx/>
                <a:uFillTx/>
                <a:latin typeface="Franklin Gothic Book"/>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00346F"/>
                  </a:solidFill>
                  <a:effectLst/>
                  <a:uLnTx/>
                  <a:uFillTx/>
                  <a:latin typeface="Franklin Gothic Book"/>
                  <a:ea typeface="+mn-ea"/>
                  <a:cs typeface="+mn-cs"/>
                </a:rPr>
                <a:t>Battery safety risks</a:t>
              </a:r>
              <a:r>
                <a:rPr kumimoji="0" lang="en-US" altLang="en-US" sz="2000" b="0" i="0" u="none" strike="noStrike" kern="1200" cap="none" spc="0" normalizeH="0" baseline="0" noProof="0">
                  <a:ln>
                    <a:noFill/>
                  </a:ln>
                  <a:solidFill>
                    <a:srgbClr val="00346F"/>
                  </a:solidFill>
                  <a:effectLst/>
                  <a:uLnTx/>
                  <a:uFillTx/>
                  <a:latin typeface="Franklin Gothic Book"/>
                  <a:ea typeface="+mn-ea"/>
                  <a:cs typeface="+mn-cs"/>
                </a:rPr>
                <a:t> due to uncertified or poor-quality components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a:ln>
                  <a:noFill/>
                </a:ln>
                <a:solidFill>
                  <a:srgbClr val="00346F"/>
                </a:solidFill>
                <a:effectLst/>
                <a:uLnTx/>
                <a:uFillTx/>
                <a:latin typeface="Franklin Gothic Book"/>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00346F"/>
                  </a:solidFill>
                  <a:effectLst/>
                  <a:uLnTx/>
                  <a:uFillTx/>
                  <a:latin typeface="Franklin Gothic Book"/>
                  <a:ea typeface="+mn-ea"/>
                  <a:cs typeface="+mn-cs"/>
                </a:rPr>
                <a:t>Limited consumer awareness</a:t>
              </a:r>
              <a:r>
                <a:rPr kumimoji="0" lang="en-US" altLang="en-US" sz="2000" b="0" i="0" u="none" strike="noStrike" kern="1200" cap="none" spc="0" normalizeH="0" baseline="0" noProof="0">
                  <a:ln>
                    <a:noFill/>
                  </a:ln>
                  <a:solidFill>
                    <a:srgbClr val="00346F"/>
                  </a:solidFill>
                  <a:effectLst/>
                  <a:uLnTx/>
                  <a:uFillTx/>
                  <a:latin typeface="Franklin Gothic Book"/>
                  <a:ea typeface="+mn-ea"/>
                  <a:cs typeface="+mn-cs"/>
                </a:rPr>
                <a:t> of local and state regulations</a:t>
              </a:r>
            </a:p>
          </p:txBody>
        </p:sp>
        <p:sp>
          <p:nvSpPr>
            <p:cNvPr id="9" name="TextBox 8">
              <a:extLst>
                <a:ext uri="{FF2B5EF4-FFF2-40B4-BE49-F238E27FC236}">
                  <a16:creationId xmlns:a16="http://schemas.microsoft.com/office/drawing/2014/main" id="{1112598C-9FA7-64E7-C6D8-9FF831CBCD90}"/>
                </a:ext>
              </a:extLst>
            </p:cNvPr>
            <p:cNvSpPr txBox="1"/>
            <p:nvPr/>
          </p:nvSpPr>
          <p:spPr>
            <a:xfrm>
              <a:off x="830344" y="2065326"/>
              <a:ext cx="9740010" cy="830997"/>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346F"/>
                  </a:solidFill>
                  <a:effectLst/>
                  <a:uLnTx/>
                  <a:uFillTx/>
                  <a:latin typeface="Franklin Gothic Book"/>
                  <a:ea typeface="+mn-ea"/>
                  <a:cs typeface="+mn-cs"/>
                </a:rPr>
                <a:t>There is </a:t>
              </a:r>
              <a:r>
                <a:rPr kumimoji="0" lang="en-US" sz="2400" b="1" i="0" u="sng" strike="noStrike" kern="1200" cap="none" spc="0" normalizeH="0" baseline="0" noProof="0">
                  <a:ln>
                    <a:noFill/>
                  </a:ln>
                  <a:solidFill>
                    <a:srgbClr val="00346F"/>
                  </a:solidFill>
                  <a:effectLst/>
                  <a:uLnTx/>
                  <a:uFillTx/>
                  <a:latin typeface="Franklin Gothic Book"/>
                  <a:ea typeface="+mn-ea"/>
                  <a:cs typeface="+mn-cs"/>
                </a:rPr>
                <a:t>minimal federal oversight </a:t>
              </a:r>
              <a:r>
                <a:rPr kumimoji="0" lang="en-US" sz="2400" b="0" i="0" u="none" strike="noStrike" kern="1200" cap="none" spc="0" normalizeH="0" baseline="0" noProof="0">
                  <a:ln>
                    <a:noFill/>
                  </a:ln>
                  <a:solidFill>
                    <a:srgbClr val="00346F"/>
                  </a:solidFill>
                  <a:effectLst/>
                  <a:uLnTx/>
                  <a:uFillTx/>
                  <a:latin typeface="Franklin Gothic Book"/>
                  <a:ea typeface="+mn-ea"/>
                  <a:cs typeface="+mn-cs"/>
                </a:rPr>
                <a:t>of e-micromobility design, performance, and safety.</a:t>
              </a:r>
            </a:p>
          </p:txBody>
        </p:sp>
        <p:pic>
          <p:nvPicPr>
            <p:cNvPr id="10" name="Graphic 9" descr="Badge Unfollow with solid fill">
              <a:extLst>
                <a:ext uri="{FF2B5EF4-FFF2-40B4-BE49-F238E27FC236}">
                  <a16:creationId xmlns:a16="http://schemas.microsoft.com/office/drawing/2014/main" id="{BBAFE83E-E621-2866-FBF1-9D6B44B6215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3848" y="3186751"/>
              <a:ext cx="310260" cy="310260"/>
            </a:xfrm>
            <a:prstGeom prst="rect">
              <a:avLst/>
            </a:prstGeom>
          </p:spPr>
        </p:pic>
        <p:pic>
          <p:nvPicPr>
            <p:cNvPr id="11" name="Graphic 10" descr="Badge Unfollow with solid fill">
              <a:extLst>
                <a:ext uri="{FF2B5EF4-FFF2-40B4-BE49-F238E27FC236}">
                  <a16:creationId xmlns:a16="http://schemas.microsoft.com/office/drawing/2014/main" id="{F864BB4E-EB92-644E-DCC7-171DFBABCCB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1894" y="3814600"/>
              <a:ext cx="310260" cy="310260"/>
            </a:xfrm>
            <a:prstGeom prst="rect">
              <a:avLst/>
            </a:prstGeom>
          </p:spPr>
        </p:pic>
        <p:pic>
          <p:nvPicPr>
            <p:cNvPr id="12" name="Graphic 11" descr="Badge Unfollow with solid fill">
              <a:extLst>
                <a:ext uri="{FF2B5EF4-FFF2-40B4-BE49-F238E27FC236}">
                  <a16:creationId xmlns:a16="http://schemas.microsoft.com/office/drawing/2014/main" id="{77531B5A-BF9A-2A6E-C19B-FF905DF5732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1894" y="4403848"/>
              <a:ext cx="310260" cy="310260"/>
            </a:xfrm>
            <a:prstGeom prst="rect">
              <a:avLst/>
            </a:prstGeom>
          </p:spPr>
        </p:pic>
        <p:pic>
          <p:nvPicPr>
            <p:cNvPr id="13" name="Graphic 12" descr="Badge Unfollow with solid fill">
              <a:extLst>
                <a:ext uri="{FF2B5EF4-FFF2-40B4-BE49-F238E27FC236}">
                  <a16:creationId xmlns:a16="http://schemas.microsoft.com/office/drawing/2014/main" id="{7CEA0631-FB13-B026-C724-71B777E2164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1894" y="4986579"/>
              <a:ext cx="310260" cy="310260"/>
            </a:xfrm>
            <a:prstGeom prst="rect">
              <a:avLst/>
            </a:prstGeom>
          </p:spPr>
        </p:pic>
      </p:grpSp>
    </p:spTree>
    <p:extLst>
      <p:ext uri="{BB962C8B-B14F-4D97-AF65-F5344CB8AC3E}">
        <p14:creationId xmlns:p14="http://schemas.microsoft.com/office/powerpoint/2010/main" val="323031864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B88C596-8695-A1DE-C403-8EE540BF01E3}"/>
              </a:ext>
            </a:extLst>
          </p:cNvPr>
          <p:cNvSpPr>
            <a:spLocks noGrp="1"/>
          </p:cNvSpPr>
          <p:nvPr>
            <p:ph idx="1"/>
          </p:nvPr>
        </p:nvSpPr>
        <p:spPr>
          <a:xfrm>
            <a:off x="485276" y="1809584"/>
            <a:ext cx="5290680" cy="3708400"/>
          </a:xfrm>
        </p:spPr>
        <p:txBody>
          <a:bodyPr/>
          <a:lstStyle/>
          <a:p>
            <a:pPr>
              <a:buFont typeface="Wingdings" panose="05000000000000000000" pitchFamily="2" charset="2"/>
              <a:buChar char="§"/>
            </a:pPr>
            <a:r>
              <a:rPr lang="en-US"/>
              <a:t>Requires yielding to pedestrians and using audible signals</a:t>
            </a:r>
          </a:p>
          <a:p>
            <a:pPr>
              <a:buFont typeface="Wingdings" panose="05000000000000000000" pitchFamily="2" charset="2"/>
              <a:buChar char="§"/>
            </a:pPr>
            <a:r>
              <a:rPr lang="en-US"/>
              <a:t>Requires maintaining ≤10mph speed if a pedestrian is within 50 ft</a:t>
            </a:r>
          </a:p>
          <a:p>
            <a:pPr>
              <a:buFont typeface="Wingdings" panose="05000000000000000000" pitchFamily="2" charset="2"/>
              <a:buChar char="§"/>
            </a:pPr>
            <a:r>
              <a:rPr lang="en-US"/>
              <a:t>Establishes a state task force</a:t>
            </a:r>
          </a:p>
          <a:p>
            <a:pPr>
              <a:buFont typeface="Wingdings" panose="05000000000000000000" pitchFamily="2" charset="2"/>
              <a:buChar char="§"/>
            </a:pPr>
            <a:r>
              <a:rPr lang="en-US"/>
              <a:t>Mandates statewide tracking of e-bike involved crashes</a:t>
            </a:r>
          </a:p>
        </p:txBody>
      </p:sp>
      <p:sp>
        <p:nvSpPr>
          <p:cNvPr id="4" name="Title 3">
            <a:extLst>
              <a:ext uri="{FF2B5EF4-FFF2-40B4-BE49-F238E27FC236}">
                <a16:creationId xmlns:a16="http://schemas.microsoft.com/office/drawing/2014/main" id="{24C32A0C-E65E-CEBC-17FE-F30168484F32}"/>
              </a:ext>
            </a:extLst>
          </p:cNvPr>
          <p:cNvSpPr>
            <a:spLocks noGrp="1"/>
          </p:cNvSpPr>
          <p:nvPr>
            <p:ph type="title"/>
          </p:nvPr>
        </p:nvSpPr>
        <p:spPr>
          <a:xfrm>
            <a:off x="485276" y="558633"/>
            <a:ext cx="10515600" cy="673100"/>
          </a:xfrm>
        </p:spPr>
        <p:txBody>
          <a:bodyPr>
            <a:normAutofit/>
          </a:bodyPr>
          <a:lstStyle/>
          <a:p>
            <a:r>
              <a:rPr lang="en-US" sz="3500"/>
              <a:t>Recent Micromobility Legislation &amp; Ordinances</a:t>
            </a:r>
          </a:p>
        </p:txBody>
      </p:sp>
      <p:sp>
        <p:nvSpPr>
          <p:cNvPr id="6" name="Text Placeholder 5">
            <a:extLst>
              <a:ext uri="{FF2B5EF4-FFF2-40B4-BE49-F238E27FC236}">
                <a16:creationId xmlns:a16="http://schemas.microsoft.com/office/drawing/2014/main" id="{5E9CBAEF-1FE7-2C70-729A-EE0D361AD7BD}"/>
              </a:ext>
            </a:extLst>
          </p:cNvPr>
          <p:cNvSpPr>
            <a:spLocks noGrp="1"/>
          </p:cNvSpPr>
          <p:nvPr>
            <p:ph type="body" sz="quarter" idx="13"/>
          </p:nvPr>
        </p:nvSpPr>
        <p:spPr>
          <a:xfrm>
            <a:off x="485276" y="1231733"/>
            <a:ext cx="10515600" cy="387948"/>
          </a:xfrm>
        </p:spPr>
        <p:txBody>
          <a:bodyPr>
            <a:normAutofit lnSpcReduction="10000"/>
          </a:bodyPr>
          <a:lstStyle/>
          <a:p>
            <a:r>
              <a:rPr lang="en-US"/>
              <a:t>SB 382 (2026) – Micromobility Device</a:t>
            </a:r>
          </a:p>
        </p:txBody>
      </p:sp>
      <p:pic>
        <p:nvPicPr>
          <p:cNvPr id="8" name="Picture 7">
            <a:extLst>
              <a:ext uri="{FF2B5EF4-FFF2-40B4-BE49-F238E27FC236}">
                <a16:creationId xmlns:a16="http://schemas.microsoft.com/office/drawing/2014/main" id="{D5E032CC-401F-EB1F-B14A-49F427DDA4F2}"/>
              </a:ext>
            </a:extLst>
          </p:cNvPr>
          <p:cNvPicPr>
            <a:picLocks noChangeAspect="1"/>
          </p:cNvPicPr>
          <p:nvPr/>
        </p:nvPicPr>
        <p:blipFill>
          <a:blip r:embed="rId3"/>
          <a:stretch>
            <a:fillRect/>
          </a:stretch>
        </p:blipFill>
        <p:spPr>
          <a:xfrm>
            <a:off x="6096000" y="1273467"/>
            <a:ext cx="3607059" cy="3860639"/>
          </a:xfrm>
          <a:prstGeom prst="rect">
            <a:avLst/>
          </a:prstGeom>
        </p:spPr>
      </p:pic>
      <p:sp>
        <p:nvSpPr>
          <p:cNvPr id="10" name="TextBox 9">
            <a:extLst>
              <a:ext uri="{FF2B5EF4-FFF2-40B4-BE49-F238E27FC236}">
                <a16:creationId xmlns:a16="http://schemas.microsoft.com/office/drawing/2014/main" id="{B3AE0183-41E6-9C96-F90F-1420B4EC0C8E}"/>
              </a:ext>
            </a:extLst>
          </p:cNvPr>
          <p:cNvSpPr txBox="1"/>
          <p:nvPr/>
        </p:nvSpPr>
        <p:spPr>
          <a:xfrm>
            <a:off x="5743076" y="5175840"/>
            <a:ext cx="4495141"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Orange County BOCC Micromobility Working Session, 05/19/26</a:t>
            </a:r>
          </a:p>
        </p:txBody>
      </p:sp>
    </p:spTree>
    <p:extLst>
      <p:ext uri="{BB962C8B-B14F-4D97-AF65-F5344CB8AC3E}">
        <p14:creationId xmlns:p14="http://schemas.microsoft.com/office/powerpoint/2010/main" val="267530377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288C6-B474-0F95-A344-D5CDC4AB2E4A}"/>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16A7A41-837B-2C6B-7B8C-A9FD694BE539}"/>
              </a:ext>
            </a:extLst>
          </p:cNvPr>
          <p:cNvSpPr>
            <a:spLocks noGrp="1"/>
          </p:cNvSpPr>
          <p:nvPr>
            <p:ph idx="1"/>
          </p:nvPr>
        </p:nvSpPr>
        <p:spPr>
          <a:xfrm>
            <a:off x="1223215" y="1809584"/>
            <a:ext cx="4519861" cy="3708400"/>
          </a:xfrm>
        </p:spPr>
        <p:txBody>
          <a:bodyPr>
            <a:normAutofit/>
          </a:bodyPr>
          <a:lstStyle/>
          <a:p>
            <a:pPr>
              <a:buFont typeface="Wingdings" panose="05000000000000000000" pitchFamily="2" charset="2"/>
              <a:buChar char="§"/>
            </a:pPr>
            <a:r>
              <a:rPr lang="en-US"/>
              <a:t>St. John’s County</a:t>
            </a:r>
          </a:p>
          <a:p>
            <a:pPr>
              <a:buFont typeface="Wingdings" panose="05000000000000000000" pitchFamily="2" charset="2"/>
              <a:buChar char="§"/>
            </a:pPr>
            <a:r>
              <a:rPr lang="en-US"/>
              <a:t>Palm Coast</a:t>
            </a:r>
          </a:p>
          <a:p>
            <a:pPr>
              <a:buFont typeface="Wingdings" panose="05000000000000000000" pitchFamily="2" charset="2"/>
              <a:buChar char="§"/>
            </a:pPr>
            <a:r>
              <a:rPr lang="en-US"/>
              <a:t>Cocoa Beach</a:t>
            </a:r>
          </a:p>
          <a:p>
            <a:pPr>
              <a:buFont typeface="Wingdings" panose="05000000000000000000" pitchFamily="2" charset="2"/>
              <a:buChar char="§"/>
            </a:pPr>
            <a:r>
              <a:rPr lang="en-US"/>
              <a:t>Winter Garden</a:t>
            </a:r>
          </a:p>
          <a:p>
            <a:pPr>
              <a:buFont typeface="Wingdings" panose="05000000000000000000" pitchFamily="2" charset="2"/>
              <a:buChar char="§"/>
            </a:pPr>
            <a:r>
              <a:rPr lang="en-US"/>
              <a:t>Orange County</a:t>
            </a:r>
          </a:p>
          <a:p>
            <a:pPr>
              <a:buFont typeface="Wingdings" panose="05000000000000000000" pitchFamily="2" charset="2"/>
              <a:buChar char="§"/>
            </a:pPr>
            <a:r>
              <a:rPr lang="en-US"/>
              <a:t>Many More</a:t>
            </a:r>
          </a:p>
          <a:p>
            <a:pPr>
              <a:buFont typeface="Wingdings" panose="05000000000000000000" pitchFamily="2" charset="2"/>
              <a:buChar char="§"/>
            </a:pPr>
            <a:endParaRPr lang="en-US"/>
          </a:p>
        </p:txBody>
      </p:sp>
      <p:sp>
        <p:nvSpPr>
          <p:cNvPr id="4" name="Title 3">
            <a:extLst>
              <a:ext uri="{FF2B5EF4-FFF2-40B4-BE49-F238E27FC236}">
                <a16:creationId xmlns:a16="http://schemas.microsoft.com/office/drawing/2014/main" id="{4F29C177-E030-6D1E-1553-A1FFA4A42F8D}"/>
              </a:ext>
            </a:extLst>
          </p:cNvPr>
          <p:cNvSpPr>
            <a:spLocks noGrp="1"/>
          </p:cNvSpPr>
          <p:nvPr>
            <p:ph type="title"/>
          </p:nvPr>
        </p:nvSpPr>
        <p:spPr>
          <a:xfrm>
            <a:off x="485276" y="558633"/>
            <a:ext cx="10515600" cy="673100"/>
          </a:xfrm>
        </p:spPr>
        <p:txBody>
          <a:bodyPr>
            <a:normAutofit/>
          </a:bodyPr>
          <a:lstStyle/>
          <a:p>
            <a:r>
              <a:rPr lang="en-US" sz="3500"/>
              <a:t>Recent Micromobility Legislation &amp; Ordinances</a:t>
            </a:r>
          </a:p>
        </p:txBody>
      </p:sp>
      <p:sp>
        <p:nvSpPr>
          <p:cNvPr id="6" name="Text Placeholder 5">
            <a:extLst>
              <a:ext uri="{FF2B5EF4-FFF2-40B4-BE49-F238E27FC236}">
                <a16:creationId xmlns:a16="http://schemas.microsoft.com/office/drawing/2014/main" id="{86122CF6-8C08-9D11-3268-1893CEB629D4}"/>
              </a:ext>
            </a:extLst>
          </p:cNvPr>
          <p:cNvSpPr>
            <a:spLocks noGrp="1"/>
          </p:cNvSpPr>
          <p:nvPr>
            <p:ph type="body" sz="quarter" idx="13"/>
          </p:nvPr>
        </p:nvSpPr>
        <p:spPr>
          <a:xfrm>
            <a:off x="485276" y="1231733"/>
            <a:ext cx="10515600" cy="387948"/>
          </a:xfrm>
        </p:spPr>
        <p:txBody>
          <a:bodyPr>
            <a:normAutofit lnSpcReduction="10000"/>
          </a:bodyPr>
          <a:lstStyle/>
          <a:p>
            <a:r>
              <a:rPr lang="en-US"/>
              <a:t>Local </a:t>
            </a:r>
          </a:p>
        </p:txBody>
      </p:sp>
      <p:sp>
        <p:nvSpPr>
          <p:cNvPr id="3" name="Content Placeholder 4">
            <a:extLst>
              <a:ext uri="{FF2B5EF4-FFF2-40B4-BE49-F238E27FC236}">
                <a16:creationId xmlns:a16="http://schemas.microsoft.com/office/drawing/2014/main" id="{63716BE1-7367-F584-276B-E683257F9384}"/>
              </a:ext>
            </a:extLst>
          </p:cNvPr>
          <p:cNvSpPr txBox="1">
            <a:spLocks/>
          </p:cNvSpPr>
          <p:nvPr/>
        </p:nvSpPr>
        <p:spPr>
          <a:xfrm>
            <a:off x="6448924" y="1930735"/>
            <a:ext cx="4519861" cy="370840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a:t>Age Restrictions</a:t>
            </a:r>
          </a:p>
          <a:p>
            <a:pPr>
              <a:buFont typeface="Wingdings" panose="05000000000000000000" pitchFamily="2" charset="2"/>
              <a:buChar char="§"/>
            </a:pPr>
            <a:r>
              <a:rPr lang="en-US" sz="3000"/>
              <a:t>Adhering</a:t>
            </a:r>
            <a:r>
              <a:rPr lang="en-US"/>
              <a:t> to Existing Laws</a:t>
            </a:r>
          </a:p>
          <a:p>
            <a:pPr>
              <a:buFont typeface="Wingdings" panose="05000000000000000000" pitchFamily="2" charset="2"/>
              <a:buChar char="§"/>
            </a:pPr>
            <a:r>
              <a:rPr lang="en-US"/>
              <a:t>Sidewalk Speed Limits</a:t>
            </a:r>
          </a:p>
          <a:p>
            <a:pPr>
              <a:buFont typeface="Wingdings" panose="05000000000000000000" pitchFamily="2" charset="2"/>
              <a:buChar char="§"/>
            </a:pPr>
            <a:r>
              <a:rPr lang="en-US"/>
              <a:t>Shared Use Path Limitations</a:t>
            </a:r>
          </a:p>
          <a:p>
            <a:pPr>
              <a:buFont typeface="Wingdings" panose="05000000000000000000" pitchFamily="2" charset="2"/>
              <a:buChar char="§"/>
            </a:pPr>
            <a:r>
              <a:rPr lang="en-US"/>
              <a:t>Requiring ID</a:t>
            </a:r>
          </a:p>
          <a:p>
            <a:pPr>
              <a:buFont typeface="Wingdings" panose="05000000000000000000" pitchFamily="2" charset="2"/>
              <a:buChar char="§"/>
            </a:pPr>
            <a:r>
              <a:rPr lang="en-US"/>
              <a:t>Local Fines</a:t>
            </a:r>
          </a:p>
          <a:p>
            <a:pPr>
              <a:buFont typeface="Wingdings" panose="05000000000000000000" pitchFamily="2" charset="2"/>
              <a:buChar char="§"/>
            </a:pPr>
            <a:r>
              <a:rPr lang="en-US"/>
              <a:t>Focus on Reckless Activity &amp; Impound</a:t>
            </a:r>
          </a:p>
          <a:p>
            <a:pPr>
              <a:buFont typeface="Wingdings" panose="05000000000000000000" pitchFamily="2" charset="2"/>
              <a:buChar char="§"/>
            </a:pPr>
            <a:r>
              <a:rPr lang="en-US"/>
              <a:t>Parental Responsibility</a:t>
            </a:r>
          </a:p>
          <a:p>
            <a:pPr>
              <a:buFont typeface="Wingdings" panose="05000000000000000000" pitchFamily="2" charset="2"/>
              <a:buChar char="§"/>
            </a:pPr>
            <a:endParaRPr lang="en-US"/>
          </a:p>
        </p:txBody>
      </p:sp>
    </p:spTree>
    <p:extLst>
      <p:ext uri="{BB962C8B-B14F-4D97-AF65-F5344CB8AC3E}">
        <p14:creationId xmlns:p14="http://schemas.microsoft.com/office/powerpoint/2010/main" val="328096159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262DF3-ECFB-48C3-518E-E512EEB08D85}"/>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C38D10-D1A3-71FA-3402-17227A7C7BB1}"/>
              </a:ext>
            </a:extLst>
          </p:cNvPr>
          <p:cNvSpPr>
            <a:spLocks noGrp="1"/>
          </p:cNvSpPr>
          <p:nvPr>
            <p:ph idx="1"/>
          </p:nvPr>
        </p:nvSpPr>
        <p:spPr>
          <a:xfrm>
            <a:off x="485276" y="1651766"/>
            <a:ext cx="7569866" cy="3463148"/>
          </a:xfrm>
        </p:spPr>
        <p:txBody>
          <a:bodyPr>
            <a:normAutofit/>
          </a:bodyPr>
          <a:lstStyle/>
          <a:p>
            <a:pPr>
              <a:buFont typeface="Wingdings" panose="05000000000000000000" pitchFamily="2" charset="2"/>
              <a:buChar char="§"/>
            </a:pPr>
            <a:r>
              <a:rPr lang="en-US" sz="2600"/>
              <a:t>Regulatory ordinance</a:t>
            </a:r>
          </a:p>
          <a:p>
            <a:pPr lvl="1">
              <a:buFont typeface="Wingdings" panose="05000000000000000000" pitchFamily="2" charset="2"/>
              <a:buChar char="§"/>
            </a:pPr>
            <a:r>
              <a:rPr lang="en-US"/>
              <a:t>Simplified definitions for all devices</a:t>
            </a:r>
          </a:p>
          <a:p>
            <a:pPr lvl="1">
              <a:buFont typeface="Wingdings" panose="05000000000000000000" pitchFamily="2" charset="2"/>
              <a:buChar char="§"/>
            </a:pPr>
            <a:r>
              <a:rPr lang="en-US"/>
              <a:t>Speed limits</a:t>
            </a:r>
          </a:p>
          <a:p>
            <a:pPr lvl="1">
              <a:buFont typeface="Wingdings" panose="05000000000000000000" pitchFamily="2" charset="2"/>
              <a:buChar char="§"/>
            </a:pPr>
            <a:r>
              <a:rPr lang="en-US"/>
              <a:t>Enforcement of reckless activities</a:t>
            </a:r>
          </a:p>
          <a:p>
            <a:pPr lvl="1">
              <a:buFont typeface="Wingdings" panose="05000000000000000000" pitchFamily="2" charset="2"/>
              <a:buChar char="§"/>
            </a:pPr>
            <a:r>
              <a:rPr lang="en-US"/>
              <a:t>Clarify parental notification and responsibility</a:t>
            </a:r>
          </a:p>
          <a:p>
            <a:pPr lvl="1">
              <a:buFont typeface="Wingdings" panose="05000000000000000000" pitchFamily="2" charset="2"/>
              <a:buChar char="§"/>
            </a:pPr>
            <a:r>
              <a:rPr lang="en-US"/>
              <a:t>Ability to impound</a:t>
            </a:r>
          </a:p>
          <a:p>
            <a:pPr lvl="1">
              <a:buFont typeface="Wingdings" panose="05000000000000000000" pitchFamily="2" charset="2"/>
              <a:buChar char="§"/>
            </a:pPr>
            <a:r>
              <a:rPr lang="en-US"/>
              <a:t>No E-bikes on sidewalks</a:t>
            </a:r>
          </a:p>
          <a:p>
            <a:pPr>
              <a:buFont typeface="Wingdings" panose="05000000000000000000" pitchFamily="2" charset="2"/>
              <a:buChar char="§"/>
            </a:pPr>
            <a:r>
              <a:rPr lang="en-US"/>
              <a:t>Public awareness and education campaign</a:t>
            </a:r>
          </a:p>
        </p:txBody>
      </p:sp>
      <p:sp>
        <p:nvSpPr>
          <p:cNvPr id="4" name="Title 3">
            <a:extLst>
              <a:ext uri="{FF2B5EF4-FFF2-40B4-BE49-F238E27FC236}">
                <a16:creationId xmlns:a16="http://schemas.microsoft.com/office/drawing/2014/main" id="{5E6AE178-EF12-9DFA-D95A-611E33C18A92}"/>
              </a:ext>
            </a:extLst>
          </p:cNvPr>
          <p:cNvSpPr>
            <a:spLocks noGrp="1"/>
          </p:cNvSpPr>
          <p:nvPr>
            <p:ph type="title"/>
          </p:nvPr>
        </p:nvSpPr>
        <p:spPr>
          <a:xfrm>
            <a:off x="485276" y="558633"/>
            <a:ext cx="10515600" cy="673100"/>
          </a:xfrm>
        </p:spPr>
        <p:txBody>
          <a:bodyPr>
            <a:normAutofit/>
          </a:bodyPr>
          <a:lstStyle/>
          <a:p>
            <a:r>
              <a:rPr lang="en-US" sz="3500"/>
              <a:t>Pending Micromobility Legislation &amp; Ordinances</a:t>
            </a:r>
          </a:p>
        </p:txBody>
      </p:sp>
      <p:sp>
        <p:nvSpPr>
          <p:cNvPr id="6" name="Text Placeholder 5">
            <a:extLst>
              <a:ext uri="{FF2B5EF4-FFF2-40B4-BE49-F238E27FC236}">
                <a16:creationId xmlns:a16="http://schemas.microsoft.com/office/drawing/2014/main" id="{B48638DD-6C0E-3747-D0EE-3A069F2D7EF4}"/>
              </a:ext>
            </a:extLst>
          </p:cNvPr>
          <p:cNvSpPr>
            <a:spLocks noGrp="1"/>
          </p:cNvSpPr>
          <p:nvPr>
            <p:ph type="body" sz="quarter" idx="13"/>
          </p:nvPr>
        </p:nvSpPr>
        <p:spPr>
          <a:xfrm>
            <a:off x="485276" y="1231733"/>
            <a:ext cx="10515600" cy="387948"/>
          </a:xfrm>
        </p:spPr>
        <p:txBody>
          <a:bodyPr>
            <a:normAutofit lnSpcReduction="10000"/>
          </a:bodyPr>
          <a:lstStyle/>
          <a:p>
            <a:r>
              <a:rPr lang="en-US"/>
              <a:t>Recommendations from Sheriff’s Office</a:t>
            </a:r>
          </a:p>
        </p:txBody>
      </p:sp>
      <p:pic>
        <p:nvPicPr>
          <p:cNvPr id="7170" name="Picture 2" descr="Operational Services – Orange County Sheriff's Office">
            <a:extLst>
              <a:ext uri="{FF2B5EF4-FFF2-40B4-BE49-F238E27FC236}">
                <a16:creationId xmlns:a16="http://schemas.microsoft.com/office/drawing/2014/main" id="{B91F68D3-4886-7C3A-C63F-81F772EE6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4654" y="1098087"/>
            <a:ext cx="2037347" cy="6552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Orange County Sheriff's Office e-scooter safety pamphlet.">
            <a:extLst>
              <a:ext uri="{FF2B5EF4-FFF2-40B4-BE49-F238E27FC236}">
                <a16:creationId xmlns:a16="http://schemas.microsoft.com/office/drawing/2014/main" id="{8227B86D-7F30-81F0-479C-B7B819DAC952}"/>
              </a:ext>
            </a:extLst>
          </p:cNvPr>
          <p:cNvPicPr>
            <a:picLocks noChangeAspect="1"/>
          </p:cNvPicPr>
          <p:nvPr/>
        </p:nvPicPr>
        <p:blipFill>
          <a:blip r:embed="rId4"/>
          <a:stretch>
            <a:fillRect/>
          </a:stretch>
        </p:blipFill>
        <p:spPr>
          <a:xfrm>
            <a:off x="7363327" y="1753327"/>
            <a:ext cx="3910726" cy="3007556"/>
          </a:xfrm>
          <a:prstGeom prst="rect">
            <a:avLst/>
          </a:prstGeom>
        </p:spPr>
      </p:pic>
      <p:sp>
        <p:nvSpPr>
          <p:cNvPr id="11" name="TextBox 10">
            <a:extLst>
              <a:ext uri="{FF2B5EF4-FFF2-40B4-BE49-F238E27FC236}">
                <a16:creationId xmlns:a16="http://schemas.microsoft.com/office/drawing/2014/main" id="{14007DEB-6F1D-639D-B92D-C837BBC4B620}"/>
              </a:ext>
            </a:extLst>
          </p:cNvPr>
          <p:cNvSpPr txBox="1"/>
          <p:nvPr/>
        </p:nvSpPr>
        <p:spPr>
          <a:xfrm>
            <a:off x="7363327" y="4792968"/>
            <a:ext cx="247215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Orange County Sheriff’s Office</a:t>
            </a:r>
          </a:p>
        </p:txBody>
      </p:sp>
    </p:spTree>
    <p:extLst>
      <p:ext uri="{BB962C8B-B14F-4D97-AF65-F5344CB8AC3E}">
        <p14:creationId xmlns:p14="http://schemas.microsoft.com/office/powerpoint/2010/main" val="10177850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95D1D-8A1E-1839-DE37-7B2B49DC0609}"/>
            </a:ext>
          </a:extLst>
        </p:cNvPr>
        <p:cNvGrpSpPr/>
        <p:nvPr/>
      </p:nvGrpSpPr>
      <p:grpSpPr>
        <a:xfrm>
          <a:off x="0" y="0"/>
          <a:ext cx="0" cy="0"/>
          <a:chOff x="0" y="0"/>
          <a:chExt cx="0" cy="0"/>
        </a:xfrm>
      </p:grpSpPr>
      <p:sp>
        <p:nvSpPr>
          <p:cNvPr id="11" name="Title 3">
            <a:extLst>
              <a:ext uri="{FF2B5EF4-FFF2-40B4-BE49-F238E27FC236}">
                <a16:creationId xmlns:a16="http://schemas.microsoft.com/office/drawing/2014/main" id="{F43EEA53-A26D-5427-51D6-7AE0DA401E95}"/>
              </a:ext>
            </a:extLst>
          </p:cNvPr>
          <p:cNvSpPr>
            <a:spLocks noGrp="1"/>
          </p:cNvSpPr>
          <p:nvPr>
            <p:ph type="title"/>
          </p:nvPr>
        </p:nvSpPr>
        <p:spPr>
          <a:xfrm>
            <a:off x="647700" y="573320"/>
            <a:ext cx="10515600" cy="673100"/>
          </a:xfrm>
        </p:spPr>
        <p:txBody>
          <a:bodyPr>
            <a:normAutofit/>
          </a:bodyPr>
          <a:lstStyle/>
          <a:p>
            <a:r>
              <a:rPr lang="en-US"/>
              <a:t>Policy Options</a:t>
            </a:r>
          </a:p>
        </p:txBody>
      </p:sp>
      <p:sp>
        <p:nvSpPr>
          <p:cNvPr id="17" name="Text Placeholder 16">
            <a:extLst>
              <a:ext uri="{FF2B5EF4-FFF2-40B4-BE49-F238E27FC236}">
                <a16:creationId xmlns:a16="http://schemas.microsoft.com/office/drawing/2014/main" id="{78407B74-325A-13C1-4084-7E1AF25D5729}"/>
              </a:ext>
            </a:extLst>
          </p:cNvPr>
          <p:cNvSpPr>
            <a:spLocks noGrp="1"/>
          </p:cNvSpPr>
          <p:nvPr>
            <p:ph type="body" sz="quarter" idx="13"/>
          </p:nvPr>
        </p:nvSpPr>
        <p:spPr>
          <a:xfrm>
            <a:off x="1225213" y="1247775"/>
            <a:ext cx="7386327" cy="387948"/>
          </a:xfrm>
        </p:spPr>
        <p:txBody>
          <a:bodyPr>
            <a:normAutofit fontScale="92500" lnSpcReduction="10000"/>
          </a:bodyPr>
          <a:lstStyle/>
          <a:p>
            <a:pPr algn="ctr"/>
            <a:r>
              <a:rPr lang="en-US" sz="2600"/>
              <a:t>Currently In Use / Pending</a:t>
            </a:r>
            <a:r>
              <a:rPr lang="en-US"/>
              <a:t>		    	</a:t>
            </a:r>
          </a:p>
        </p:txBody>
      </p:sp>
      <p:grpSp>
        <p:nvGrpSpPr>
          <p:cNvPr id="43" name="Group 42">
            <a:extLst>
              <a:ext uri="{FF2B5EF4-FFF2-40B4-BE49-F238E27FC236}">
                <a16:creationId xmlns:a16="http://schemas.microsoft.com/office/drawing/2014/main" id="{ADA378AD-3E46-A488-D3E2-B2DB5B801443}"/>
              </a:ext>
            </a:extLst>
          </p:cNvPr>
          <p:cNvGrpSpPr/>
          <p:nvPr/>
        </p:nvGrpSpPr>
        <p:grpSpPr>
          <a:xfrm>
            <a:off x="114300" y="1634910"/>
            <a:ext cx="3915103" cy="1862048"/>
            <a:chOff x="114300" y="1634910"/>
            <a:chExt cx="3915103" cy="1862048"/>
          </a:xfrm>
        </p:grpSpPr>
        <p:sp>
          <p:nvSpPr>
            <p:cNvPr id="18" name="Rectangle 17">
              <a:extLst>
                <a:ext uri="{FF2B5EF4-FFF2-40B4-BE49-F238E27FC236}">
                  <a16:creationId xmlns:a16="http://schemas.microsoft.com/office/drawing/2014/main" id="{342FB3F6-1694-1975-1FBC-C2DADDB78555}"/>
                </a:ext>
              </a:extLst>
            </p:cNvPr>
            <p:cNvSpPr/>
            <p:nvPr/>
          </p:nvSpPr>
          <p:spPr>
            <a:xfrm>
              <a:off x="647700" y="1726823"/>
              <a:ext cx="3381703" cy="1685884"/>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38" name="Rectangle 37">
              <a:extLst>
                <a:ext uri="{FF2B5EF4-FFF2-40B4-BE49-F238E27FC236}">
                  <a16:creationId xmlns:a16="http://schemas.microsoft.com/office/drawing/2014/main" id="{2F5CD46B-D1E8-15A6-3D44-E42A669CF25F}"/>
                </a:ext>
              </a:extLst>
            </p:cNvPr>
            <p:cNvSpPr/>
            <p:nvPr/>
          </p:nvSpPr>
          <p:spPr>
            <a:xfrm>
              <a:off x="114300" y="196040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4" name="Content Placeholder 2">
              <a:extLst>
                <a:ext uri="{FF2B5EF4-FFF2-40B4-BE49-F238E27FC236}">
                  <a16:creationId xmlns:a16="http://schemas.microsoft.com/office/drawing/2014/main" id="{0006E570-A8D6-AD07-F6A1-507FC3F17066}"/>
                </a:ext>
              </a:extLst>
            </p:cNvPr>
            <p:cNvSpPr txBox="1">
              <a:spLocks/>
            </p:cNvSpPr>
            <p:nvPr/>
          </p:nvSpPr>
          <p:spPr>
            <a:xfrm>
              <a:off x="1130845" y="1960401"/>
              <a:ext cx="2596204" cy="7133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Adopt Class-Based Policy</a:t>
              </a:r>
            </a:p>
          </p:txBody>
        </p:sp>
        <p:sp>
          <p:nvSpPr>
            <p:cNvPr id="32" name="TextBox 31">
              <a:extLst>
                <a:ext uri="{FF2B5EF4-FFF2-40B4-BE49-F238E27FC236}">
                  <a16:creationId xmlns:a16="http://schemas.microsoft.com/office/drawing/2014/main" id="{08787B37-3561-F3B8-9DB9-E588E025B799}"/>
                </a:ext>
              </a:extLst>
            </p:cNvPr>
            <p:cNvSpPr txBox="1"/>
            <p:nvPr/>
          </p:nvSpPr>
          <p:spPr>
            <a:xfrm>
              <a:off x="114300" y="163491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25BDBD"/>
                    </a:solidFill>
                    <a:prstDash val="solid"/>
                  </a:ln>
                  <a:pattFill prst="pct50">
                    <a:fgClr>
                      <a:srgbClr val="25BDBD"/>
                    </a:fgClr>
                    <a:bgClr>
                      <a:srgbClr val="25BDBD">
                        <a:lumMod val="20000"/>
                        <a:lumOff val="80000"/>
                      </a:srgbClr>
                    </a:bgClr>
                  </a:pattFill>
                  <a:effectLst>
                    <a:outerShdw dist="38100" dir="2640000" algn="bl" rotWithShape="0">
                      <a:srgbClr val="25BDBD"/>
                    </a:outerShdw>
                  </a:effectLst>
                  <a:uLnTx/>
                  <a:uFillTx/>
                  <a:latin typeface="Franklin Gothic Book"/>
                  <a:ea typeface="+mn-ea"/>
                  <a:cs typeface="+mn-cs"/>
                </a:rPr>
                <a:t>1</a:t>
              </a:r>
            </a:p>
          </p:txBody>
        </p:sp>
      </p:grpSp>
      <p:grpSp>
        <p:nvGrpSpPr>
          <p:cNvPr id="3" name="Group 2">
            <a:extLst>
              <a:ext uri="{FF2B5EF4-FFF2-40B4-BE49-F238E27FC236}">
                <a16:creationId xmlns:a16="http://schemas.microsoft.com/office/drawing/2014/main" id="{5A0CA6EC-6DA9-F965-FDAA-B12329D4AB1F}"/>
              </a:ext>
            </a:extLst>
          </p:cNvPr>
          <p:cNvGrpSpPr/>
          <p:nvPr/>
        </p:nvGrpSpPr>
        <p:grpSpPr>
          <a:xfrm>
            <a:off x="4157971" y="1634910"/>
            <a:ext cx="3876056" cy="1862048"/>
            <a:chOff x="4157971" y="1634910"/>
            <a:chExt cx="3876056" cy="1862048"/>
          </a:xfrm>
        </p:grpSpPr>
        <p:grpSp>
          <p:nvGrpSpPr>
            <p:cNvPr id="44" name="Group 43">
              <a:extLst>
                <a:ext uri="{FF2B5EF4-FFF2-40B4-BE49-F238E27FC236}">
                  <a16:creationId xmlns:a16="http://schemas.microsoft.com/office/drawing/2014/main" id="{86C097E0-184E-CD8D-0511-A2F529DD9BA4}"/>
                </a:ext>
              </a:extLst>
            </p:cNvPr>
            <p:cNvGrpSpPr/>
            <p:nvPr/>
          </p:nvGrpSpPr>
          <p:grpSpPr>
            <a:xfrm>
              <a:off x="4334036" y="1726823"/>
              <a:ext cx="3699991" cy="1685884"/>
              <a:chOff x="4334036" y="1726823"/>
              <a:chExt cx="3699991" cy="1685884"/>
            </a:xfrm>
          </p:grpSpPr>
          <p:sp>
            <p:nvSpPr>
              <p:cNvPr id="19" name="Rectangle 18">
                <a:extLst>
                  <a:ext uri="{FF2B5EF4-FFF2-40B4-BE49-F238E27FC236}">
                    <a16:creationId xmlns:a16="http://schemas.microsoft.com/office/drawing/2014/main" id="{6A30B12B-805B-F3B9-40DC-EFB70E02F181}"/>
                  </a:ext>
                </a:extLst>
              </p:cNvPr>
              <p:cNvSpPr/>
              <p:nvPr/>
            </p:nvSpPr>
            <p:spPr>
              <a:xfrm>
                <a:off x="4652324" y="1726823"/>
                <a:ext cx="3381703" cy="1685884"/>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39" name="Rectangle 38">
                <a:extLst>
                  <a:ext uri="{FF2B5EF4-FFF2-40B4-BE49-F238E27FC236}">
                    <a16:creationId xmlns:a16="http://schemas.microsoft.com/office/drawing/2014/main" id="{16890B1E-03D2-43A9-6749-07E8CCE00500}"/>
                  </a:ext>
                </a:extLst>
              </p:cNvPr>
              <p:cNvSpPr/>
              <p:nvPr/>
            </p:nvSpPr>
            <p:spPr>
              <a:xfrm>
                <a:off x="4334036" y="196040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6" name="Content Placeholder 2">
                <a:extLst>
                  <a:ext uri="{FF2B5EF4-FFF2-40B4-BE49-F238E27FC236}">
                    <a16:creationId xmlns:a16="http://schemas.microsoft.com/office/drawing/2014/main" id="{20723544-0F1A-D2A9-7A6E-AD14F0839F4C}"/>
                  </a:ext>
                </a:extLst>
              </p:cNvPr>
              <p:cNvSpPr txBox="1">
                <a:spLocks/>
              </p:cNvSpPr>
              <p:nvPr/>
            </p:nvSpPr>
            <p:spPr>
              <a:xfrm>
                <a:off x="5216611" y="1960400"/>
                <a:ext cx="2639609" cy="6151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Standardize Crash Reporting</a:t>
                </a:r>
                <a:endParaRPr kumimoji="0" lang="en-US" sz="2400" b="0" i="0" u="none" strike="noStrike" kern="1200" cap="none" spc="0" normalizeH="0" baseline="0" noProof="0">
                  <a:ln>
                    <a:noFill/>
                  </a:ln>
                  <a:solidFill>
                    <a:srgbClr val="6E7275"/>
                  </a:solidFill>
                  <a:effectLst/>
                  <a:uLnTx/>
                  <a:uFillTx/>
                  <a:latin typeface="Franklin Gothic Book"/>
                  <a:ea typeface="+mn-ea"/>
                  <a:cs typeface="+mn-cs"/>
                </a:endParaRPr>
              </a:p>
            </p:txBody>
          </p:sp>
        </p:grpSp>
        <p:sp>
          <p:nvSpPr>
            <p:cNvPr id="33" name="TextBox 32">
              <a:extLst>
                <a:ext uri="{FF2B5EF4-FFF2-40B4-BE49-F238E27FC236}">
                  <a16:creationId xmlns:a16="http://schemas.microsoft.com/office/drawing/2014/main" id="{111B5931-B8C6-7E82-7339-276837E90E81}"/>
                </a:ext>
              </a:extLst>
            </p:cNvPr>
            <p:cNvSpPr txBox="1"/>
            <p:nvPr/>
          </p:nvSpPr>
          <p:spPr>
            <a:xfrm>
              <a:off x="4157971" y="163491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25BDBD"/>
                    </a:solidFill>
                    <a:prstDash val="solid"/>
                  </a:ln>
                  <a:pattFill prst="pct50">
                    <a:fgClr>
                      <a:srgbClr val="25BDBD"/>
                    </a:fgClr>
                    <a:bgClr>
                      <a:srgbClr val="25BDBD">
                        <a:lumMod val="20000"/>
                        <a:lumOff val="80000"/>
                      </a:srgbClr>
                    </a:bgClr>
                  </a:pattFill>
                  <a:effectLst>
                    <a:outerShdw dist="38100" dir="2640000" algn="bl" rotWithShape="0">
                      <a:srgbClr val="25BDBD"/>
                    </a:outerShdw>
                  </a:effectLst>
                  <a:uLnTx/>
                  <a:uFillTx/>
                  <a:latin typeface="Franklin Gothic Book"/>
                  <a:ea typeface="+mn-ea"/>
                  <a:cs typeface="+mn-cs"/>
                </a:rPr>
                <a:t>2</a:t>
              </a:r>
            </a:p>
          </p:txBody>
        </p:sp>
      </p:grpSp>
      <p:grpSp>
        <p:nvGrpSpPr>
          <p:cNvPr id="46" name="Group 45">
            <a:extLst>
              <a:ext uri="{FF2B5EF4-FFF2-40B4-BE49-F238E27FC236}">
                <a16:creationId xmlns:a16="http://schemas.microsoft.com/office/drawing/2014/main" id="{4F5FD201-DAC8-85A0-7CA4-782AFB2230E6}"/>
              </a:ext>
            </a:extLst>
          </p:cNvPr>
          <p:cNvGrpSpPr/>
          <p:nvPr/>
        </p:nvGrpSpPr>
        <p:grpSpPr>
          <a:xfrm>
            <a:off x="114300" y="3695204"/>
            <a:ext cx="3915103" cy="1862048"/>
            <a:chOff x="114300" y="3695204"/>
            <a:chExt cx="3915103" cy="1862048"/>
          </a:xfrm>
        </p:grpSpPr>
        <p:sp>
          <p:nvSpPr>
            <p:cNvPr id="29" name="Rectangle 28">
              <a:extLst>
                <a:ext uri="{FF2B5EF4-FFF2-40B4-BE49-F238E27FC236}">
                  <a16:creationId xmlns:a16="http://schemas.microsoft.com/office/drawing/2014/main" id="{2E8934BB-D742-26B4-48A7-65DA85E70E50}"/>
                </a:ext>
              </a:extLst>
            </p:cNvPr>
            <p:cNvSpPr/>
            <p:nvPr/>
          </p:nvSpPr>
          <p:spPr>
            <a:xfrm>
              <a:off x="647700" y="3753743"/>
              <a:ext cx="3381703" cy="1685884"/>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41" name="Rectangle 40">
              <a:extLst>
                <a:ext uri="{FF2B5EF4-FFF2-40B4-BE49-F238E27FC236}">
                  <a16:creationId xmlns:a16="http://schemas.microsoft.com/office/drawing/2014/main" id="{57E08CC6-32FB-C99F-0B74-76E18CB622B4}"/>
                </a:ext>
              </a:extLst>
            </p:cNvPr>
            <p:cNvSpPr/>
            <p:nvPr/>
          </p:nvSpPr>
          <p:spPr>
            <a:xfrm>
              <a:off x="154940" y="408384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3" name="Content Placeholder 2">
              <a:extLst>
                <a:ext uri="{FF2B5EF4-FFF2-40B4-BE49-F238E27FC236}">
                  <a16:creationId xmlns:a16="http://schemas.microsoft.com/office/drawing/2014/main" id="{437B1614-5709-9759-AA94-5F22A81C98A4}"/>
                </a:ext>
              </a:extLst>
            </p:cNvPr>
            <p:cNvSpPr txBox="1">
              <a:spLocks/>
            </p:cNvSpPr>
            <p:nvPr/>
          </p:nvSpPr>
          <p:spPr>
            <a:xfrm>
              <a:off x="1106474" y="3891754"/>
              <a:ext cx="2620575" cy="6040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Implementing Context-Sensitive Speed Caps</a:t>
              </a:r>
            </a:p>
          </p:txBody>
        </p:sp>
        <p:sp>
          <p:nvSpPr>
            <p:cNvPr id="35" name="TextBox 34">
              <a:extLst>
                <a:ext uri="{FF2B5EF4-FFF2-40B4-BE49-F238E27FC236}">
                  <a16:creationId xmlns:a16="http://schemas.microsoft.com/office/drawing/2014/main" id="{1BDAE491-710A-A44D-AF93-C09B08FBE1D6}"/>
                </a:ext>
              </a:extLst>
            </p:cNvPr>
            <p:cNvSpPr txBox="1"/>
            <p:nvPr/>
          </p:nvSpPr>
          <p:spPr>
            <a:xfrm>
              <a:off x="114300" y="3695204"/>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25BDBD"/>
                    </a:solidFill>
                    <a:prstDash val="solid"/>
                  </a:ln>
                  <a:pattFill prst="pct50">
                    <a:fgClr>
                      <a:srgbClr val="25BDBD"/>
                    </a:fgClr>
                    <a:bgClr>
                      <a:srgbClr val="25BDBD">
                        <a:lumMod val="20000"/>
                        <a:lumOff val="80000"/>
                      </a:srgbClr>
                    </a:bgClr>
                  </a:pattFill>
                  <a:effectLst>
                    <a:outerShdw dist="38100" dir="2640000" algn="bl" rotWithShape="0">
                      <a:srgbClr val="25BDBD"/>
                    </a:outerShdw>
                  </a:effectLst>
                  <a:uLnTx/>
                  <a:uFillTx/>
                  <a:latin typeface="Franklin Gothic Book"/>
                  <a:ea typeface="+mn-ea"/>
                  <a:cs typeface="+mn-cs"/>
                </a:rPr>
                <a:t>3</a:t>
              </a:r>
            </a:p>
          </p:txBody>
        </p:sp>
      </p:grpSp>
      <p:grpSp>
        <p:nvGrpSpPr>
          <p:cNvPr id="47" name="Group 46">
            <a:extLst>
              <a:ext uri="{FF2B5EF4-FFF2-40B4-BE49-F238E27FC236}">
                <a16:creationId xmlns:a16="http://schemas.microsoft.com/office/drawing/2014/main" id="{F388CA07-ECBD-FD42-C53F-54A7D9B5BD4E}"/>
              </a:ext>
            </a:extLst>
          </p:cNvPr>
          <p:cNvGrpSpPr/>
          <p:nvPr/>
        </p:nvGrpSpPr>
        <p:grpSpPr>
          <a:xfrm>
            <a:off x="4217465" y="3695204"/>
            <a:ext cx="3816562" cy="1862048"/>
            <a:chOff x="4217465" y="3695204"/>
            <a:chExt cx="3816562" cy="1862048"/>
          </a:xfrm>
        </p:grpSpPr>
        <p:sp>
          <p:nvSpPr>
            <p:cNvPr id="30" name="Rectangle 29">
              <a:extLst>
                <a:ext uri="{FF2B5EF4-FFF2-40B4-BE49-F238E27FC236}">
                  <a16:creationId xmlns:a16="http://schemas.microsoft.com/office/drawing/2014/main" id="{4DC773D9-EBDF-7D50-AC85-497F93945B7F}"/>
                </a:ext>
              </a:extLst>
            </p:cNvPr>
            <p:cNvSpPr/>
            <p:nvPr/>
          </p:nvSpPr>
          <p:spPr>
            <a:xfrm>
              <a:off x="4652324" y="3753743"/>
              <a:ext cx="3381703" cy="1685884"/>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42" name="Rectangle 41">
              <a:extLst>
                <a:ext uri="{FF2B5EF4-FFF2-40B4-BE49-F238E27FC236}">
                  <a16:creationId xmlns:a16="http://schemas.microsoft.com/office/drawing/2014/main" id="{83DAA436-9F32-2831-BB27-93125910B74C}"/>
                </a:ext>
              </a:extLst>
            </p:cNvPr>
            <p:cNvSpPr/>
            <p:nvPr/>
          </p:nvSpPr>
          <p:spPr>
            <a:xfrm>
              <a:off x="4283236" y="408384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5" name="Content Placeholder 2">
              <a:extLst>
                <a:ext uri="{FF2B5EF4-FFF2-40B4-BE49-F238E27FC236}">
                  <a16:creationId xmlns:a16="http://schemas.microsoft.com/office/drawing/2014/main" id="{08415069-E4B4-6F32-FD24-D6D42E696723}"/>
                </a:ext>
              </a:extLst>
            </p:cNvPr>
            <p:cNvSpPr txBox="1">
              <a:spLocks/>
            </p:cNvSpPr>
            <p:nvPr/>
          </p:nvSpPr>
          <p:spPr>
            <a:xfrm>
              <a:off x="5170469" y="3896500"/>
              <a:ext cx="2685751" cy="75151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Minimum Age Requirements</a:t>
              </a:r>
              <a:endParaRPr kumimoji="0" lang="en-US" sz="2400" b="0" i="0" u="none" strike="noStrike" kern="1200" cap="none" spc="0" normalizeH="0" baseline="0" noProof="0">
                <a:ln>
                  <a:noFill/>
                </a:ln>
                <a:solidFill>
                  <a:srgbClr val="6E7275"/>
                </a:solidFill>
                <a:effectLst/>
                <a:uLnTx/>
                <a:uFillTx/>
                <a:latin typeface="Franklin Gothic Book"/>
                <a:ea typeface="+mn-ea"/>
                <a:cs typeface="+mn-cs"/>
              </a:endParaRPr>
            </a:p>
          </p:txBody>
        </p:sp>
        <p:sp>
          <p:nvSpPr>
            <p:cNvPr id="36" name="TextBox 35">
              <a:extLst>
                <a:ext uri="{FF2B5EF4-FFF2-40B4-BE49-F238E27FC236}">
                  <a16:creationId xmlns:a16="http://schemas.microsoft.com/office/drawing/2014/main" id="{47BA9E46-D987-51A9-7DDC-2DB452DEEB93}"/>
                </a:ext>
              </a:extLst>
            </p:cNvPr>
            <p:cNvSpPr txBox="1"/>
            <p:nvPr/>
          </p:nvSpPr>
          <p:spPr>
            <a:xfrm>
              <a:off x="4217465" y="3695204"/>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25BDBD"/>
                    </a:solidFill>
                    <a:prstDash val="solid"/>
                  </a:ln>
                  <a:pattFill prst="pct50">
                    <a:fgClr>
                      <a:srgbClr val="25BDBD"/>
                    </a:fgClr>
                    <a:bgClr>
                      <a:srgbClr val="25BDBD">
                        <a:lumMod val="20000"/>
                        <a:lumOff val="80000"/>
                      </a:srgbClr>
                    </a:bgClr>
                  </a:pattFill>
                  <a:effectLst>
                    <a:outerShdw dist="38100" dir="2640000" algn="bl" rotWithShape="0">
                      <a:srgbClr val="25BDBD"/>
                    </a:outerShdw>
                  </a:effectLst>
                  <a:uLnTx/>
                  <a:uFillTx/>
                  <a:latin typeface="Franklin Gothic Book"/>
                  <a:ea typeface="+mn-ea"/>
                  <a:cs typeface="+mn-cs"/>
                </a:rPr>
                <a:t>4</a:t>
              </a:r>
            </a:p>
          </p:txBody>
        </p:sp>
      </p:grpSp>
      <p:grpSp>
        <p:nvGrpSpPr>
          <p:cNvPr id="22" name="Group 21">
            <a:extLst>
              <a:ext uri="{FF2B5EF4-FFF2-40B4-BE49-F238E27FC236}">
                <a16:creationId xmlns:a16="http://schemas.microsoft.com/office/drawing/2014/main" id="{0532F60D-E022-37D7-C705-69E76ECE7F97}"/>
              </a:ext>
            </a:extLst>
          </p:cNvPr>
          <p:cNvGrpSpPr/>
          <p:nvPr/>
        </p:nvGrpSpPr>
        <p:grpSpPr>
          <a:xfrm>
            <a:off x="8034027" y="2481683"/>
            <a:ext cx="3915103" cy="1862048"/>
            <a:chOff x="114300" y="1634910"/>
            <a:chExt cx="3915103" cy="1862048"/>
          </a:xfrm>
        </p:grpSpPr>
        <p:sp>
          <p:nvSpPr>
            <p:cNvPr id="23" name="Rectangle 22">
              <a:extLst>
                <a:ext uri="{FF2B5EF4-FFF2-40B4-BE49-F238E27FC236}">
                  <a16:creationId xmlns:a16="http://schemas.microsoft.com/office/drawing/2014/main" id="{8CC2E9EC-AD22-3458-DE14-D6C669FE8A67}"/>
                </a:ext>
              </a:extLst>
            </p:cNvPr>
            <p:cNvSpPr/>
            <p:nvPr/>
          </p:nvSpPr>
          <p:spPr>
            <a:xfrm>
              <a:off x="647700" y="1726823"/>
              <a:ext cx="3381703" cy="1685884"/>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24" name="Rectangle 23">
              <a:extLst>
                <a:ext uri="{FF2B5EF4-FFF2-40B4-BE49-F238E27FC236}">
                  <a16:creationId xmlns:a16="http://schemas.microsoft.com/office/drawing/2014/main" id="{4ACBD5C5-816C-B53E-E906-467A247435F4}"/>
                </a:ext>
              </a:extLst>
            </p:cNvPr>
            <p:cNvSpPr/>
            <p:nvPr/>
          </p:nvSpPr>
          <p:spPr>
            <a:xfrm>
              <a:off x="114300" y="196040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25" name="Content Placeholder 2">
              <a:extLst>
                <a:ext uri="{FF2B5EF4-FFF2-40B4-BE49-F238E27FC236}">
                  <a16:creationId xmlns:a16="http://schemas.microsoft.com/office/drawing/2014/main" id="{B952A493-44F8-361A-494B-520455646290}"/>
                </a:ext>
              </a:extLst>
            </p:cNvPr>
            <p:cNvSpPr txBox="1">
              <a:spLocks/>
            </p:cNvSpPr>
            <p:nvPr/>
          </p:nvSpPr>
          <p:spPr>
            <a:xfrm>
              <a:off x="1130845" y="1960401"/>
              <a:ext cx="2596204" cy="7133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Regulate E-Micromobility Fleet Providers</a:t>
              </a:r>
            </a:p>
          </p:txBody>
        </p:sp>
        <p:sp>
          <p:nvSpPr>
            <p:cNvPr id="27" name="TextBox 26">
              <a:extLst>
                <a:ext uri="{FF2B5EF4-FFF2-40B4-BE49-F238E27FC236}">
                  <a16:creationId xmlns:a16="http://schemas.microsoft.com/office/drawing/2014/main" id="{285B2BD6-260F-FBCE-88DA-8C987127BCD0}"/>
                </a:ext>
              </a:extLst>
            </p:cNvPr>
            <p:cNvSpPr txBox="1"/>
            <p:nvPr/>
          </p:nvSpPr>
          <p:spPr>
            <a:xfrm>
              <a:off x="114300" y="163491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25BDBD"/>
                    </a:solidFill>
                    <a:prstDash val="solid"/>
                  </a:ln>
                  <a:pattFill prst="pct50">
                    <a:fgClr>
                      <a:srgbClr val="25BDBD"/>
                    </a:fgClr>
                    <a:bgClr>
                      <a:srgbClr val="25BDBD">
                        <a:lumMod val="20000"/>
                        <a:lumOff val="80000"/>
                      </a:srgbClr>
                    </a:bgClr>
                  </a:pattFill>
                  <a:effectLst>
                    <a:outerShdw dist="38100" dir="2640000" algn="bl" rotWithShape="0">
                      <a:srgbClr val="25BDBD"/>
                    </a:outerShdw>
                  </a:effectLst>
                  <a:uLnTx/>
                  <a:uFillTx/>
                  <a:latin typeface="Franklin Gothic Book"/>
                  <a:ea typeface="+mn-ea"/>
                  <a:cs typeface="+mn-cs"/>
                </a:rPr>
                <a:t>5</a:t>
              </a:r>
            </a:p>
          </p:txBody>
        </p:sp>
      </p:grpSp>
      <p:sp>
        <p:nvSpPr>
          <p:cNvPr id="28" name="Text Placeholder 16">
            <a:extLst>
              <a:ext uri="{FF2B5EF4-FFF2-40B4-BE49-F238E27FC236}">
                <a16:creationId xmlns:a16="http://schemas.microsoft.com/office/drawing/2014/main" id="{5819BD20-B5ED-F69D-5550-6C5C9045DF58}"/>
              </a:ext>
            </a:extLst>
          </p:cNvPr>
          <p:cNvSpPr txBox="1">
            <a:spLocks/>
          </p:cNvSpPr>
          <p:nvPr/>
        </p:nvSpPr>
        <p:spPr>
          <a:xfrm>
            <a:off x="8567427" y="1255634"/>
            <a:ext cx="3381703" cy="70476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accent1"/>
                </a:solidFill>
                <a:latin typeface="Grandview" panose="020B05020402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srgbClr val="25BDBD"/>
                </a:solidFill>
                <a:effectLst/>
                <a:uLnTx/>
                <a:uFillTx/>
                <a:latin typeface="Grandview" panose="020B0502040204020203" pitchFamily="34" charset="0"/>
                <a:ea typeface="+mn-ea"/>
                <a:cs typeface="+mn-cs"/>
              </a:rPr>
              <a:t>For Consideration	    	</a:t>
            </a:r>
          </a:p>
        </p:txBody>
      </p:sp>
    </p:spTree>
    <p:extLst>
      <p:ext uri="{BB962C8B-B14F-4D97-AF65-F5344CB8AC3E}">
        <p14:creationId xmlns:p14="http://schemas.microsoft.com/office/powerpoint/2010/main" val="34798838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A15B3-0992-2420-EFBA-6886D8BBE8F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E96551A-02E4-B6B8-CA69-EFB219903B82}"/>
              </a:ext>
            </a:extLst>
          </p:cNvPr>
          <p:cNvSpPr>
            <a:spLocks noGrp="1"/>
          </p:cNvSpPr>
          <p:nvPr>
            <p:ph type="ctrTitle"/>
          </p:nvPr>
        </p:nvSpPr>
        <p:spPr>
          <a:xfrm>
            <a:off x="1524000" y="1541463"/>
            <a:ext cx="9144000" cy="1655762"/>
          </a:xfrm>
        </p:spPr>
        <p:txBody>
          <a:bodyPr>
            <a:normAutofit fontScale="90000"/>
          </a:bodyPr>
          <a:lstStyle/>
          <a:p>
            <a:pPr algn="ctr">
              <a:lnSpc>
                <a:spcPct val="150000"/>
              </a:lnSpc>
              <a:spcBef>
                <a:spcPts val="0"/>
              </a:spcBef>
            </a:pPr>
            <a:r>
              <a:rPr lang="en-US"/>
              <a:t>How Do We Adapt? </a:t>
            </a:r>
            <a:br>
              <a:rPr lang="en-US"/>
            </a:br>
            <a:r>
              <a:rPr lang="en-US" sz="4000" b="1">
                <a:latin typeface="Selawik Light" panose="020F0502020204030204" pitchFamily="34" charset="0"/>
              </a:rPr>
              <a:t>Programmatic Options</a:t>
            </a:r>
            <a:endParaRPr lang="en-US" b="1">
              <a:latin typeface="Selawik Light" panose="020F0502020204030204" pitchFamily="34" charset="0"/>
            </a:endParaRPr>
          </a:p>
        </p:txBody>
      </p:sp>
    </p:spTree>
    <p:extLst>
      <p:ext uri="{BB962C8B-B14F-4D97-AF65-F5344CB8AC3E}">
        <p14:creationId xmlns:p14="http://schemas.microsoft.com/office/powerpoint/2010/main" val="61667882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1BCC4-3A13-645F-70FE-74E66C47EE23}"/>
            </a:ext>
          </a:extLst>
        </p:cNvPr>
        <p:cNvGrpSpPr/>
        <p:nvPr/>
      </p:nvGrpSpPr>
      <p:grpSpPr>
        <a:xfrm>
          <a:off x="0" y="0"/>
          <a:ext cx="0" cy="0"/>
          <a:chOff x="0" y="0"/>
          <a:chExt cx="0" cy="0"/>
        </a:xfrm>
      </p:grpSpPr>
      <p:sp>
        <p:nvSpPr>
          <p:cNvPr id="11" name="Title 3">
            <a:extLst>
              <a:ext uri="{FF2B5EF4-FFF2-40B4-BE49-F238E27FC236}">
                <a16:creationId xmlns:a16="http://schemas.microsoft.com/office/drawing/2014/main" id="{4E864064-A9E9-A804-DD9B-838ED7B33A54}"/>
              </a:ext>
            </a:extLst>
          </p:cNvPr>
          <p:cNvSpPr>
            <a:spLocks noGrp="1"/>
          </p:cNvSpPr>
          <p:nvPr>
            <p:ph type="title"/>
          </p:nvPr>
        </p:nvSpPr>
        <p:spPr/>
        <p:txBody>
          <a:bodyPr>
            <a:normAutofit fontScale="90000"/>
          </a:bodyPr>
          <a:lstStyle/>
          <a:p>
            <a:r>
              <a:rPr lang="en-US"/>
              <a:t>Incorporating E-Micromobility </a:t>
            </a:r>
            <a:br>
              <a:rPr lang="en-US"/>
            </a:br>
            <a:r>
              <a:rPr lang="en-US"/>
              <a:t>into Transportation Planning</a:t>
            </a:r>
          </a:p>
        </p:txBody>
      </p:sp>
      <p:sp>
        <p:nvSpPr>
          <p:cNvPr id="9" name="Text Placeholder 4">
            <a:extLst>
              <a:ext uri="{FF2B5EF4-FFF2-40B4-BE49-F238E27FC236}">
                <a16:creationId xmlns:a16="http://schemas.microsoft.com/office/drawing/2014/main" id="{6E587F89-8DB2-A8DE-382E-E4CAEE121F01}"/>
              </a:ext>
            </a:extLst>
          </p:cNvPr>
          <p:cNvSpPr txBox="1">
            <a:spLocks/>
          </p:cNvSpPr>
          <p:nvPr/>
        </p:nvSpPr>
        <p:spPr>
          <a:xfrm>
            <a:off x="946150" y="1876425"/>
            <a:ext cx="4839014" cy="28352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a:ln>
                  <a:noFill/>
                </a:ln>
                <a:solidFill>
                  <a:srgbClr val="00346F"/>
                </a:solidFill>
                <a:effectLst/>
                <a:uLnTx/>
                <a:uFillTx/>
                <a:latin typeface="Franklin Gothic Book"/>
                <a:ea typeface="+mn-ea"/>
                <a:cs typeface="+mn-cs"/>
              </a:rPr>
              <a:t>Active Transportation Plans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00346F"/>
                </a:solidFill>
                <a:effectLst/>
                <a:uLnTx/>
                <a:uFillTx/>
                <a:latin typeface="Franklin Gothic Book"/>
                <a:ea typeface="+mn-ea"/>
                <a:cs typeface="+mn-cs"/>
              </a:rPr>
              <a:t>Electrification Plans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00346F"/>
                </a:solidFill>
                <a:effectLst/>
                <a:uLnTx/>
                <a:uFillTx/>
                <a:latin typeface="Franklin Gothic Book"/>
                <a:ea typeface="+mn-ea"/>
                <a:cs typeface="+mn-cs"/>
              </a:rPr>
              <a:t>Curbside Action and Management Plans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00346F"/>
                </a:solidFill>
                <a:effectLst/>
                <a:uLnTx/>
                <a:uFillTx/>
                <a:latin typeface="Franklin Gothic Book"/>
                <a:ea typeface="+mn-ea"/>
                <a:cs typeface="+mn-cs"/>
              </a:rPr>
              <a:t>Environmental Plans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00346F"/>
                </a:solidFill>
                <a:effectLst/>
                <a:uLnTx/>
                <a:uFillTx/>
                <a:latin typeface="Franklin Gothic Book"/>
                <a:ea typeface="+mn-ea"/>
                <a:cs typeface="+mn-cs"/>
              </a:rPr>
              <a:t>Smart Mobility Plans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00346F"/>
                </a:solidFill>
                <a:effectLst/>
                <a:uLnTx/>
                <a:uFillTx/>
                <a:latin typeface="Franklin Gothic Book"/>
                <a:ea typeface="+mn-ea"/>
                <a:cs typeface="+mn-cs"/>
              </a:rPr>
              <a:t>Transit Plans</a:t>
            </a:r>
          </a:p>
        </p:txBody>
      </p:sp>
      <p:pic>
        <p:nvPicPr>
          <p:cNvPr id="3" name="Picture 2" descr="Cover of MetroPlan E-Micromobility White Paper.">
            <a:extLst>
              <a:ext uri="{FF2B5EF4-FFF2-40B4-BE49-F238E27FC236}">
                <a16:creationId xmlns:a16="http://schemas.microsoft.com/office/drawing/2014/main" id="{0FD8CE86-E458-95B7-89DC-4F89A6027C9A}"/>
              </a:ext>
            </a:extLst>
          </p:cNvPr>
          <p:cNvPicPr>
            <a:picLocks noChangeAspect="1"/>
          </p:cNvPicPr>
          <p:nvPr/>
        </p:nvPicPr>
        <p:blipFill>
          <a:blip r:embed="rId3"/>
          <a:stretch>
            <a:fillRect/>
          </a:stretch>
        </p:blipFill>
        <p:spPr>
          <a:xfrm>
            <a:off x="5960871" y="1582360"/>
            <a:ext cx="2878330" cy="3693279"/>
          </a:xfrm>
          <a:prstGeom prst="rect">
            <a:avLst/>
          </a:prstGeom>
        </p:spPr>
      </p:pic>
    </p:spTree>
    <p:extLst>
      <p:ext uri="{BB962C8B-B14F-4D97-AF65-F5344CB8AC3E}">
        <p14:creationId xmlns:p14="http://schemas.microsoft.com/office/powerpoint/2010/main" val="28594098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2A417-A418-6ED4-35B9-5CD9959755B6}"/>
            </a:ext>
          </a:extLst>
        </p:cNvPr>
        <p:cNvGrpSpPr/>
        <p:nvPr/>
      </p:nvGrpSpPr>
      <p:grpSpPr>
        <a:xfrm>
          <a:off x="0" y="0"/>
          <a:ext cx="0" cy="0"/>
          <a:chOff x="0" y="0"/>
          <a:chExt cx="0" cy="0"/>
        </a:xfrm>
      </p:grpSpPr>
      <p:sp>
        <p:nvSpPr>
          <p:cNvPr id="7" name="Title 3">
            <a:extLst>
              <a:ext uri="{FF2B5EF4-FFF2-40B4-BE49-F238E27FC236}">
                <a16:creationId xmlns:a16="http://schemas.microsoft.com/office/drawing/2014/main" id="{0B3CF99F-55A1-14F8-E48E-7CD4D255AD02}"/>
              </a:ext>
            </a:extLst>
          </p:cNvPr>
          <p:cNvSpPr>
            <a:spLocks noGrp="1"/>
          </p:cNvSpPr>
          <p:nvPr>
            <p:ph type="title"/>
          </p:nvPr>
        </p:nvSpPr>
        <p:spPr/>
        <p:txBody>
          <a:bodyPr>
            <a:normAutofit/>
          </a:bodyPr>
          <a:lstStyle/>
          <a:p>
            <a:r>
              <a:rPr lang="en-US"/>
              <a:t>Programmatic Options</a:t>
            </a:r>
          </a:p>
        </p:txBody>
      </p:sp>
      <p:grpSp>
        <p:nvGrpSpPr>
          <p:cNvPr id="56" name="Group 55">
            <a:extLst>
              <a:ext uri="{FF2B5EF4-FFF2-40B4-BE49-F238E27FC236}">
                <a16:creationId xmlns:a16="http://schemas.microsoft.com/office/drawing/2014/main" id="{78271C14-93EC-181E-2FC9-39A2A0851141}"/>
              </a:ext>
            </a:extLst>
          </p:cNvPr>
          <p:cNvGrpSpPr/>
          <p:nvPr/>
        </p:nvGrpSpPr>
        <p:grpSpPr>
          <a:xfrm>
            <a:off x="114300" y="1634910"/>
            <a:ext cx="3915103" cy="1862048"/>
            <a:chOff x="114300" y="1634910"/>
            <a:chExt cx="3915103" cy="1862048"/>
          </a:xfrm>
        </p:grpSpPr>
        <p:sp>
          <p:nvSpPr>
            <p:cNvPr id="18" name="Rectangle 17">
              <a:extLst>
                <a:ext uri="{FF2B5EF4-FFF2-40B4-BE49-F238E27FC236}">
                  <a16:creationId xmlns:a16="http://schemas.microsoft.com/office/drawing/2014/main" id="{D43F2546-2804-B46F-A971-364ACF1A084D}"/>
                </a:ext>
              </a:extLst>
            </p:cNvPr>
            <p:cNvSpPr/>
            <p:nvPr/>
          </p:nvSpPr>
          <p:spPr>
            <a:xfrm>
              <a:off x="647700" y="1726823"/>
              <a:ext cx="3381703" cy="1685884"/>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38" name="Rectangle 37">
              <a:extLst>
                <a:ext uri="{FF2B5EF4-FFF2-40B4-BE49-F238E27FC236}">
                  <a16:creationId xmlns:a16="http://schemas.microsoft.com/office/drawing/2014/main" id="{1C909879-10D5-751A-F6E2-0FDD10E65791}"/>
                </a:ext>
              </a:extLst>
            </p:cNvPr>
            <p:cNvSpPr/>
            <p:nvPr/>
          </p:nvSpPr>
          <p:spPr>
            <a:xfrm>
              <a:off x="114300" y="196040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32" name="TextBox 31">
              <a:extLst>
                <a:ext uri="{FF2B5EF4-FFF2-40B4-BE49-F238E27FC236}">
                  <a16:creationId xmlns:a16="http://schemas.microsoft.com/office/drawing/2014/main" id="{3E4F9985-DF5D-79F7-0540-3E235F82599C}"/>
                </a:ext>
              </a:extLst>
            </p:cNvPr>
            <p:cNvSpPr txBox="1"/>
            <p:nvPr/>
          </p:nvSpPr>
          <p:spPr>
            <a:xfrm>
              <a:off x="114300" y="163491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D1E2F"/>
                    </a:solidFill>
                    <a:prstDash val="solid"/>
                  </a:ln>
                  <a:pattFill prst="pct50">
                    <a:fgClr>
                      <a:srgbClr val="BD1E2F"/>
                    </a:fgClr>
                    <a:bgClr>
                      <a:prstClr val="white"/>
                    </a:bgClr>
                  </a:pattFill>
                  <a:effectLst>
                    <a:outerShdw dist="38100" dir="2640000" algn="bl" rotWithShape="0">
                      <a:srgbClr val="BD1E2F"/>
                    </a:outerShdw>
                  </a:effectLst>
                  <a:uLnTx/>
                  <a:uFillTx/>
                  <a:latin typeface="Franklin Gothic Book"/>
                  <a:ea typeface="+mn-ea"/>
                  <a:cs typeface="+mn-cs"/>
                </a:rPr>
                <a:t>1</a:t>
              </a:r>
            </a:p>
          </p:txBody>
        </p:sp>
        <p:sp>
          <p:nvSpPr>
            <p:cNvPr id="22" name="Content Placeholder 2">
              <a:extLst>
                <a:ext uri="{FF2B5EF4-FFF2-40B4-BE49-F238E27FC236}">
                  <a16:creationId xmlns:a16="http://schemas.microsoft.com/office/drawing/2014/main" id="{35B8754F-E4E2-9412-75DC-5C9C3E73FB6D}"/>
                </a:ext>
              </a:extLst>
            </p:cNvPr>
            <p:cNvSpPr txBox="1">
              <a:spLocks/>
            </p:cNvSpPr>
            <p:nvPr/>
          </p:nvSpPr>
          <p:spPr>
            <a:xfrm>
              <a:off x="1159877" y="2053991"/>
              <a:ext cx="2535912" cy="79588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Launch Public Safety Campaign</a:t>
              </a:r>
            </a:p>
          </p:txBody>
        </p:sp>
      </p:grpSp>
      <p:pic>
        <p:nvPicPr>
          <p:cNvPr id="8" name="Picture 7">
            <a:extLst>
              <a:ext uri="{FF2B5EF4-FFF2-40B4-BE49-F238E27FC236}">
                <a16:creationId xmlns:a16="http://schemas.microsoft.com/office/drawing/2014/main" id="{C2C645BC-6009-158B-F46D-3FDF3E638E35}"/>
              </a:ext>
            </a:extLst>
          </p:cNvPr>
          <p:cNvPicPr>
            <a:picLocks noChangeAspect="1"/>
          </p:cNvPicPr>
          <p:nvPr/>
        </p:nvPicPr>
        <p:blipFill>
          <a:blip r:embed="rId3"/>
          <a:srcRect l="6347" t="9824" r="7548"/>
          <a:stretch>
            <a:fillRect/>
          </a:stretch>
        </p:blipFill>
        <p:spPr>
          <a:xfrm>
            <a:off x="14156905" y="463450"/>
            <a:ext cx="3043066" cy="2043731"/>
          </a:xfrm>
          <a:prstGeom prst="rect">
            <a:avLst/>
          </a:prstGeom>
        </p:spPr>
      </p:pic>
      <p:pic>
        <p:nvPicPr>
          <p:cNvPr id="3" name="Picture 2" descr="Examples of e-bike pamphlets.">
            <a:extLst>
              <a:ext uri="{FF2B5EF4-FFF2-40B4-BE49-F238E27FC236}">
                <a16:creationId xmlns:a16="http://schemas.microsoft.com/office/drawing/2014/main" id="{02310375-CA99-2AE2-BF13-9CF5AAA14DB6}"/>
              </a:ext>
            </a:extLst>
          </p:cNvPr>
          <p:cNvPicPr>
            <a:picLocks noChangeAspect="1"/>
          </p:cNvPicPr>
          <p:nvPr/>
        </p:nvPicPr>
        <p:blipFill>
          <a:blip r:embed="rId4"/>
          <a:stretch>
            <a:fillRect/>
          </a:stretch>
        </p:blipFill>
        <p:spPr>
          <a:xfrm>
            <a:off x="4366180" y="1345447"/>
            <a:ext cx="3709449" cy="2083554"/>
          </a:xfrm>
          <a:prstGeom prst="rect">
            <a:avLst/>
          </a:prstGeom>
        </p:spPr>
      </p:pic>
      <p:sp>
        <p:nvSpPr>
          <p:cNvPr id="4" name="TextBox 3">
            <a:extLst>
              <a:ext uri="{FF2B5EF4-FFF2-40B4-BE49-F238E27FC236}">
                <a16:creationId xmlns:a16="http://schemas.microsoft.com/office/drawing/2014/main" id="{A05A902C-A5A5-1800-7CFF-3BA898F66D80}"/>
              </a:ext>
            </a:extLst>
          </p:cNvPr>
          <p:cNvSpPr txBox="1"/>
          <p:nvPr/>
        </p:nvSpPr>
        <p:spPr>
          <a:xfrm>
            <a:off x="4350138" y="3480916"/>
            <a:ext cx="998991"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FDOT</a:t>
            </a:r>
          </a:p>
        </p:txBody>
      </p:sp>
      <p:pic>
        <p:nvPicPr>
          <p:cNvPr id="8196" name="Picture 4" descr="Osceola County deputies educate kids on e-bike safety">
            <a:extLst>
              <a:ext uri="{FF2B5EF4-FFF2-40B4-BE49-F238E27FC236}">
                <a16:creationId xmlns:a16="http://schemas.microsoft.com/office/drawing/2014/main" id="{C7572C74-0AD6-31FD-57FF-F54A6D3780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90958" y="2387224"/>
            <a:ext cx="3555050" cy="275785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C9AD96B-D8CA-DA67-6A25-EAB105B60169}"/>
              </a:ext>
            </a:extLst>
          </p:cNvPr>
          <p:cNvSpPr txBox="1"/>
          <p:nvPr/>
        </p:nvSpPr>
        <p:spPr>
          <a:xfrm>
            <a:off x="8274916" y="5177165"/>
            <a:ext cx="251543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Osceola County Sheriff’s Office</a:t>
            </a:r>
          </a:p>
        </p:txBody>
      </p:sp>
    </p:spTree>
    <p:extLst>
      <p:ext uri="{BB962C8B-B14F-4D97-AF65-F5344CB8AC3E}">
        <p14:creationId xmlns:p14="http://schemas.microsoft.com/office/powerpoint/2010/main" val="79416973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206C7-493E-033A-22E0-744BAD7D0A6A}"/>
            </a:ext>
          </a:extLst>
        </p:cNvPr>
        <p:cNvGrpSpPr/>
        <p:nvPr/>
      </p:nvGrpSpPr>
      <p:grpSpPr>
        <a:xfrm>
          <a:off x="0" y="0"/>
          <a:ext cx="0" cy="0"/>
          <a:chOff x="0" y="0"/>
          <a:chExt cx="0" cy="0"/>
        </a:xfrm>
      </p:grpSpPr>
      <p:sp>
        <p:nvSpPr>
          <p:cNvPr id="7" name="Title 3">
            <a:extLst>
              <a:ext uri="{FF2B5EF4-FFF2-40B4-BE49-F238E27FC236}">
                <a16:creationId xmlns:a16="http://schemas.microsoft.com/office/drawing/2014/main" id="{E16998CC-3A7F-ADA4-2F8C-88B6BD709E9E}"/>
              </a:ext>
            </a:extLst>
          </p:cNvPr>
          <p:cNvSpPr>
            <a:spLocks noGrp="1"/>
          </p:cNvSpPr>
          <p:nvPr>
            <p:ph type="title"/>
          </p:nvPr>
        </p:nvSpPr>
        <p:spPr>
          <a:xfrm>
            <a:off x="838200" y="574675"/>
            <a:ext cx="10515600" cy="673100"/>
          </a:xfrm>
        </p:spPr>
        <p:txBody>
          <a:bodyPr>
            <a:normAutofit/>
          </a:bodyPr>
          <a:lstStyle/>
          <a:p>
            <a:r>
              <a:rPr lang="en-US"/>
              <a:t>Programmatic Options</a:t>
            </a:r>
          </a:p>
        </p:txBody>
      </p:sp>
      <p:grpSp>
        <p:nvGrpSpPr>
          <p:cNvPr id="57" name="Group 56">
            <a:extLst>
              <a:ext uri="{FF2B5EF4-FFF2-40B4-BE49-F238E27FC236}">
                <a16:creationId xmlns:a16="http://schemas.microsoft.com/office/drawing/2014/main" id="{3BF5F438-DBC7-2C7B-754B-5ADA2C2A305A}"/>
              </a:ext>
            </a:extLst>
          </p:cNvPr>
          <p:cNvGrpSpPr/>
          <p:nvPr/>
        </p:nvGrpSpPr>
        <p:grpSpPr>
          <a:xfrm>
            <a:off x="153775" y="1715531"/>
            <a:ext cx="3875628" cy="1862048"/>
            <a:chOff x="4158399" y="1634910"/>
            <a:chExt cx="3875628" cy="1862048"/>
          </a:xfrm>
        </p:grpSpPr>
        <p:sp>
          <p:nvSpPr>
            <p:cNvPr id="19" name="Rectangle 18">
              <a:extLst>
                <a:ext uri="{FF2B5EF4-FFF2-40B4-BE49-F238E27FC236}">
                  <a16:creationId xmlns:a16="http://schemas.microsoft.com/office/drawing/2014/main" id="{EF9A2219-6B51-CA8D-9F92-D6424616AC9B}"/>
                </a:ext>
              </a:extLst>
            </p:cNvPr>
            <p:cNvSpPr/>
            <p:nvPr/>
          </p:nvSpPr>
          <p:spPr>
            <a:xfrm>
              <a:off x="4652324" y="1726823"/>
              <a:ext cx="3381703" cy="1685884"/>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39" name="Rectangle 38">
              <a:extLst>
                <a:ext uri="{FF2B5EF4-FFF2-40B4-BE49-F238E27FC236}">
                  <a16:creationId xmlns:a16="http://schemas.microsoft.com/office/drawing/2014/main" id="{76EA1324-A2EE-2355-458E-52F2A8A84AF1}"/>
                </a:ext>
              </a:extLst>
            </p:cNvPr>
            <p:cNvSpPr/>
            <p:nvPr/>
          </p:nvSpPr>
          <p:spPr>
            <a:xfrm>
              <a:off x="4334036" y="196040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9" name="TextBox 8">
              <a:extLst>
                <a:ext uri="{FF2B5EF4-FFF2-40B4-BE49-F238E27FC236}">
                  <a16:creationId xmlns:a16="http://schemas.microsoft.com/office/drawing/2014/main" id="{C307A5A8-98A3-3B05-B0CD-6D73119D8B97}"/>
                </a:ext>
              </a:extLst>
            </p:cNvPr>
            <p:cNvSpPr txBox="1"/>
            <p:nvPr/>
          </p:nvSpPr>
          <p:spPr>
            <a:xfrm>
              <a:off x="4158399" y="163491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D1E2F"/>
                    </a:solidFill>
                    <a:prstDash val="solid"/>
                  </a:ln>
                  <a:pattFill prst="pct50">
                    <a:fgClr>
                      <a:srgbClr val="BD1E2F"/>
                    </a:fgClr>
                    <a:bgClr>
                      <a:prstClr val="white"/>
                    </a:bgClr>
                  </a:pattFill>
                  <a:effectLst>
                    <a:outerShdw dist="38100" dir="2640000" algn="bl" rotWithShape="0">
                      <a:srgbClr val="BD1E2F"/>
                    </a:outerShdw>
                  </a:effectLst>
                  <a:uLnTx/>
                  <a:uFillTx/>
                  <a:latin typeface="Franklin Gothic Book"/>
                  <a:ea typeface="+mn-ea"/>
                  <a:cs typeface="+mn-cs"/>
                </a:rPr>
                <a:t>2</a:t>
              </a:r>
            </a:p>
          </p:txBody>
        </p:sp>
        <p:sp>
          <p:nvSpPr>
            <p:cNvPr id="25" name="Content Placeholder 2">
              <a:extLst>
                <a:ext uri="{FF2B5EF4-FFF2-40B4-BE49-F238E27FC236}">
                  <a16:creationId xmlns:a16="http://schemas.microsoft.com/office/drawing/2014/main" id="{3A1DEDA4-E5E3-8F51-85E5-DF2EE6ADDC76}"/>
                </a:ext>
              </a:extLst>
            </p:cNvPr>
            <p:cNvSpPr txBox="1">
              <a:spLocks/>
            </p:cNvSpPr>
            <p:nvPr/>
          </p:nvSpPr>
          <p:spPr>
            <a:xfrm>
              <a:off x="5221302" y="2009398"/>
              <a:ext cx="2717801" cy="10995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Require Training Courses for the Most Vulnerable Riders</a:t>
              </a:r>
            </a:p>
          </p:txBody>
        </p:sp>
      </p:grpSp>
      <p:pic>
        <p:nvPicPr>
          <p:cNvPr id="3" name="Picture 2">
            <a:extLst>
              <a:ext uri="{FF2B5EF4-FFF2-40B4-BE49-F238E27FC236}">
                <a16:creationId xmlns:a16="http://schemas.microsoft.com/office/drawing/2014/main" id="{2D51FB1D-BECF-AB4B-DB95-630224365936}"/>
              </a:ext>
            </a:extLst>
          </p:cNvPr>
          <p:cNvPicPr>
            <a:picLocks noChangeAspect="1"/>
          </p:cNvPicPr>
          <p:nvPr/>
        </p:nvPicPr>
        <p:blipFill>
          <a:blip r:embed="rId3"/>
          <a:srcRect r="34628" b="55786"/>
          <a:stretch>
            <a:fillRect/>
          </a:stretch>
        </p:blipFill>
        <p:spPr>
          <a:xfrm>
            <a:off x="5006208" y="1298881"/>
            <a:ext cx="5148867" cy="3996519"/>
          </a:xfrm>
          <a:prstGeom prst="rect">
            <a:avLst/>
          </a:prstGeom>
        </p:spPr>
      </p:pic>
      <p:pic>
        <p:nvPicPr>
          <p:cNvPr id="4" name="Picture 3">
            <a:extLst>
              <a:ext uri="{FF2B5EF4-FFF2-40B4-BE49-F238E27FC236}">
                <a16:creationId xmlns:a16="http://schemas.microsoft.com/office/drawing/2014/main" id="{F42AFC92-629D-3BE4-BDF1-4C389ACDC5A2}"/>
              </a:ext>
            </a:extLst>
          </p:cNvPr>
          <p:cNvPicPr>
            <a:picLocks noChangeAspect="1"/>
          </p:cNvPicPr>
          <p:nvPr/>
        </p:nvPicPr>
        <p:blipFill>
          <a:blip r:embed="rId3"/>
          <a:srcRect t="43591" r="33070"/>
          <a:stretch>
            <a:fillRect/>
          </a:stretch>
        </p:blipFill>
        <p:spPr>
          <a:xfrm>
            <a:off x="14917499" y="921612"/>
            <a:ext cx="3254196" cy="3147611"/>
          </a:xfrm>
          <a:prstGeom prst="rect">
            <a:avLst/>
          </a:prstGeom>
        </p:spPr>
      </p:pic>
      <p:sp>
        <p:nvSpPr>
          <p:cNvPr id="6" name="TextBox 5">
            <a:extLst>
              <a:ext uri="{FF2B5EF4-FFF2-40B4-BE49-F238E27FC236}">
                <a16:creationId xmlns:a16="http://schemas.microsoft.com/office/drawing/2014/main" id="{FBC629D1-C455-6AA2-D174-982CE1696909}"/>
              </a:ext>
            </a:extLst>
          </p:cNvPr>
          <p:cNvSpPr txBox="1"/>
          <p:nvPr/>
        </p:nvSpPr>
        <p:spPr>
          <a:xfrm>
            <a:off x="5178291" y="5155202"/>
            <a:ext cx="147027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CyclingSavvy</a:t>
            </a:r>
          </a:p>
        </p:txBody>
      </p:sp>
    </p:spTree>
    <p:extLst>
      <p:ext uri="{BB962C8B-B14F-4D97-AF65-F5344CB8AC3E}">
        <p14:creationId xmlns:p14="http://schemas.microsoft.com/office/powerpoint/2010/main" val="272967805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61F3A-C722-C49D-03D4-834F7443E1F5}"/>
            </a:ext>
          </a:extLst>
        </p:cNvPr>
        <p:cNvGrpSpPr/>
        <p:nvPr/>
      </p:nvGrpSpPr>
      <p:grpSpPr>
        <a:xfrm>
          <a:off x="0" y="0"/>
          <a:ext cx="0" cy="0"/>
          <a:chOff x="0" y="0"/>
          <a:chExt cx="0" cy="0"/>
        </a:xfrm>
      </p:grpSpPr>
      <p:sp>
        <p:nvSpPr>
          <p:cNvPr id="7" name="Title 3">
            <a:extLst>
              <a:ext uri="{FF2B5EF4-FFF2-40B4-BE49-F238E27FC236}">
                <a16:creationId xmlns:a16="http://schemas.microsoft.com/office/drawing/2014/main" id="{9B15B38F-253F-C9CE-5659-46BC8874E7C9}"/>
              </a:ext>
            </a:extLst>
          </p:cNvPr>
          <p:cNvSpPr>
            <a:spLocks noGrp="1"/>
          </p:cNvSpPr>
          <p:nvPr>
            <p:ph type="title"/>
          </p:nvPr>
        </p:nvSpPr>
        <p:spPr/>
        <p:txBody>
          <a:bodyPr>
            <a:normAutofit/>
          </a:bodyPr>
          <a:lstStyle/>
          <a:p>
            <a:r>
              <a:rPr lang="en-US"/>
              <a:t>Programmatic Options</a:t>
            </a:r>
          </a:p>
        </p:txBody>
      </p:sp>
      <p:grpSp>
        <p:nvGrpSpPr>
          <p:cNvPr id="59" name="Group 58">
            <a:extLst>
              <a:ext uri="{FF2B5EF4-FFF2-40B4-BE49-F238E27FC236}">
                <a16:creationId xmlns:a16="http://schemas.microsoft.com/office/drawing/2014/main" id="{9A3036CC-522B-AE0C-7F0A-212FA45EC759}"/>
              </a:ext>
            </a:extLst>
          </p:cNvPr>
          <p:cNvGrpSpPr/>
          <p:nvPr/>
        </p:nvGrpSpPr>
        <p:grpSpPr>
          <a:xfrm>
            <a:off x="155084" y="1389941"/>
            <a:ext cx="3931990" cy="1862048"/>
            <a:chOff x="97413" y="3723130"/>
            <a:chExt cx="3931990" cy="1862048"/>
          </a:xfrm>
        </p:grpSpPr>
        <p:sp>
          <p:nvSpPr>
            <p:cNvPr id="29" name="Rectangle 28">
              <a:extLst>
                <a:ext uri="{FF2B5EF4-FFF2-40B4-BE49-F238E27FC236}">
                  <a16:creationId xmlns:a16="http://schemas.microsoft.com/office/drawing/2014/main" id="{EB86434A-016D-52AB-D973-C3E0C81C4877}"/>
                </a:ext>
              </a:extLst>
            </p:cNvPr>
            <p:cNvSpPr/>
            <p:nvPr/>
          </p:nvSpPr>
          <p:spPr>
            <a:xfrm>
              <a:off x="647700" y="3753743"/>
              <a:ext cx="3381703" cy="1685884"/>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41" name="Rectangle 40">
              <a:extLst>
                <a:ext uri="{FF2B5EF4-FFF2-40B4-BE49-F238E27FC236}">
                  <a16:creationId xmlns:a16="http://schemas.microsoft.com/office/drawing/2014/main" id="{04870501-81D3-5E13-873B-C704F3A14984}"/>
                </a:ext>
              </a:extLst>
            </p:cNvPr>
            <p:cNvSpPr/>
            <p:nvPr/>
          </p:nvSpPr>
          <p:spPr>
            <a:xfrm>
              <a:off x="154940" y="408384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6" name="TextBox 15">
              <a:extLst>
                <a:ext uri="{FF2B5EF4-FFF2-40B4-BE49-F238E27FC236}">
                  <a16:creationId xmlns:a16="http://schemas.microsoft.com/office/drawing/2014/main" id="{1FCB0F93-126C-1626-348A-CBA2DEAD2882}"/>
                </a:ext>
              </a:extLst>
            </p:cNvPr>
            <p:cNvSpPr txBox="1"/>
            <p:nvPr/>
          </p:nvSpPr>
          <p:spPr>
            <a:xfrm>
              <a:off x="97413" y="372313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D1E2F"/>
                    </a:solidFill>
                    <a:prstDash val="solid"/>
                  </a:ln>
                  <a:pattFill prst="pct50">
                    <a:fgClr>
                      <a:srgbClr val="BD1E2F"/>
                    </a:fgClr>
                    <a:bgClr>
                      <a:prstClr val="white"/>
                    </a:bgClr>
                  </a:pattFill>
                  <a:effectLst>
                    <a:outerShdw dist="38100" dir="2640000" algn="bl" rotWithShape="0">
                      <a:srgbClr val="BD1E2F"/>
                    </a:outerShdw>
                  </a:effectLst>
                  <a:uLnTx/>
                  <a:uFillTx/>
                  <a:latin typeface="Franklin Gothic Book"/>
                  <a:ea typeface="+mn-ea"/>
                  <a:cs typeface="+mn-cs"/>
                </a:rPr>
                <a:t>3</a:t>
              </a:r>
            </a:p>
          </p:txBody>
        </p:sp>
        <p:sp>
          <p:nvSpPr>
            <p:cNvPr id="49" name="Content Placeholder 2">
              <a:extLst>
                <a:ext uri="{FF2B5EF4-FFF2-40B4-BE49-F238E27FC236}">
                  <a16:creationId xmlns:a16="http://schemas.microsoft.com/office/drawing/2014/main" id="{835F3CCE-613D-184D-BB76-6213E1485FF3}"/>
                </a:ext>
              </a:extLst>
            </p:cNvPr>
            <p:cNvSpPr txBox="1">
              <a:spLocks/>
            </p:cNvSpPr>
            <p:nvPr/>
          </p:nvSpPr>
          <p:spPr>
            <a:xfrm>
              <a:off x="1238581" y="3932773"/>
              <a:ext cx="2717801" cy="46736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First-Offense Safety Course Option</a:t>
              </a:r>
            </a:p>
          </p:txBody>
        </p:sp>
      </p:grpSp>
      <p:grpSp>
        <p:nvGrpSpPr>
          <p:cNvPr id="60" name="Group 59">
            <a:extLst>
              <a:ext uri="{FF2B5EF4-FFF2-40B4-BE49-F238E27FC236}">
                <a16:creationId xmlns:a16="http://schemas.microsoft.com/office/drawing/2014/main" id="{F22B4A48-A06D-6228-15D2-C158A8C1BD29}"/>
              </a:ext>
            </a:extLst>
          </p:cNvPr>
          <p:cNvGrpSpPr/>
          <p:nvPr/>
        </p:nvGrpSpPr>
        <p:grpSpPr>
          <a:xfrm>
            <a:off x="137998" y="3467149"/>
            <a:ext cx="3949076" cy="1862048"/>
            <a:chOff x="4084951" y="3751410"/>
            <a:chExt cx="3949076" cy="1862048"/>
          </a:xfrm>
        </p:grpSpPr>
        <p:sp>
          <p:nvSpPr>
            <p:cNvPr id="30" name="Rectangle 29">
              <a:extLst>
                <a:ext uri="{FF2B5EF4-FFF2-40B4-BE49-F238E27FC236}">
                  <a16:creationId xmlns:a16="http://schemas.microsoft.com/office/drawing/2014/main" id="{64AE1F65-3C5E-D5BC-98BE-33D0E09D918F}"/>
                </a:ext>
              </a:extLst>
            </p:cNvPr>
            <p:cNvSpPr/>
            <p:nvPr/>
          </p:nvSpPr>
          <p:spPr>
            <a:xfrm>
              <a:off x="4652324" y="3753743"/>
              <a:ext cx="3381703" cy="1685884"/>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42" name="Rectangle 41">
              <a:extLst>
                <a:ext uri="{FF2B5EF4-FFF2-40B4-BE49-F238E27FC236}">
                  <a16:creationId xmlns:a16="http://schemas.microsoft.com/office/drawing/2014/main" id="{2C19CC43-9FE5-90DE-32A6-7289F8E31821}"/>
                </a:ext>
              </a:extLst>
            </p:cNvPr>
            <p:cNvSpPr/>
            <p:nvPr/>
          </p:nvSpPr>
          <p:spPr>
            <a:xfrm>
              <a:off x="4283236" y="408384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7" name="TextBox 16">
              <a:extLst>
                <a:ext uri="{FF2B5EF4-FFF2-40B4-BE49-F238E27FC236}">
                  <a16:creationId xmlns:a16="http://schemas.microsoft.com/office/drawing/2014/main" id="{31A8E7FB-0D7D-FF4C-4BEB-14C5A4B9365F}"/>
                </a:ext>
              </a:extLst>
            </p:cNvPr>
            <p:cNvSpPr txBox="1"/>
            <p:nvPr/>
          </p:nvSpPr>
          <p:spPr>
            <a:xfrm>
              <a:off x="4084951" y="375141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D1E2F"/>
                    </a:solidFill>
                    <a:prstDash val="solid"/>
                  </a:ln>
                  <a:pattFill prst="pct50">
                    <a:fgClr>
                      <a:srgbClr val="BD1E2F"/>
                    </a:fgClr>
                    <a:bgClr>
                      <a:prstClr val="white"/>
                    </a:bgClr>
                  </a:pattFill>
                  <a:effectLst>
                    <a:outerShdw dist="38100" dir="2640000" algn="bl" rotWithShape="0">
                      <a:srgbClr val="BD1E2F"/>
                    </a:outerShdw>
                  </a:effectLst>
                  <a:uLnTx/>
                  <a:uFillTx/>
                  <a:latin typeface="Franklin Gothic Book"/>
                  <a:ea typeface="+mn-ea"/>
                  <a:cs typeface="+mn-cs"/>
                </a:rPr>
                <a:t>4</a:t>
              </a:r>
            </a:p>
          </p:txBody>
        </p:sp>
        <p:sp>
          <p:nvSpPr>
            <p:cNvPr id="52" name="Content Placeholder 2">
              <a:extLst>
                <a:ext uri="{FF2B5EF4-FFF2-40B4-BE49-F238E27FC236}">
                  <a16:creationId xmlns:a16="http://schemas.microsoft.com/office/drawing/2014/main" id="{A3D32940-CAD0-AF45-111C-117714E5646E}"/>
                </a:ext>
              </a:extLst>
            </p:cNvPr>
            <p:cNvSpPr txBox="1">
              <a:spLocks/>
            </p:cNvSpPr>
            <p:nvPr/>
          </p:nvSpPr>
          <p:spPr>
            <a:xfrm>
              <a:off x="5151751" y="3925119"/>
              <a:ext cx="2717801" cy="7078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Illegal Battery Replacement</a:t>
              </a:r>
              <a:endParaRPr kumimoji="0" lang="en-US" sz="2400" b="0" i="0" u="none" strike="noStrike" kern="1200" cap="none" spc="0" normalizeH="0" baseline="0" noProof="0">
                <a:ln>
                  <a:noFill/>
                </a:ln>
                <a:solidFill>
                  <a:srgbClr val="6E7275"/>
                </a:solidFill>
                <a:effectLst/>
                <a:uLnTx/>
                <a:uFillTx/>
                <a:latin typeface="Franklin Gothic Book"/>
                <a:ea typeface="+mn-ea"/>
                <a:cs typeface="+mn-cs"/>
              </a:endParaRPr>
            </a:p>
          </p:txBody>
        </p:sp>
      </p:grpSp>
      <p:pic>
        <p:nvPicPr>
          <p:cNvPr id="8" name="Picture 7">
            <a:extLst>
              <a:ext uri="{FF2B5EF4-FFF2-40B4-BE49-F238E27FC236}">
                <a16:creationId xmlns:a16="http://schemas.microsoft.com/office/drawing/2014/main" id="{1D5222D2-A7DD-35D2-DE8D-8C14545DA718}"/>
              </a:ext>
            </a:extLst>
          </p:cNvPr>
          <p:cNvPicPr>
            <a:picLocks noChangeAspect="1"/>
          </p:cNvPicPr>
          <p:nvPr/>
        </p:nvPicPr>
        <p:blipFill>
          <a:blip r:embed="rId3"/>
          <a:srcRect l="6347" t="9824" r="7548"/>
          <a:stretch>
            <a:fillRect/>
          </a:stretch>
        </p:blipFill>
        <p:spPr>
          <a:xfrm>
            <a:off x="12674859" y="895183"/>
            <a:ext cx="4687246" cy="3147967"/>
          </a:xfrm>
          <a:prstGeom prst="rect">
            <a:avLst/>
          </a:prstGeom>
        </p:spPr>
      </p:pic>
      <p:pic>
        <p:nvPicPr>
          <p:cNvPr id="3" name="Picture 2" descr="Photo of a cyclist using a battery swapping locker.">
            <a:extLst>
              <a:ext uri="{FF2B5EF4-FFF2-40B4-BE49-F238E27FC236}">
                <a16:creationId xmlns:a16="http://schemas.microsoft.com/office/drawing/2014/main" id="{39EC052B-8DA0-2C85-20C7-F84E0DCE539D}"/>
              </a:ext>
            </a:extLst>
          </p:cNvPr>
          <p:cNvPicPr>
            <a:picLocks noChangeAspect="1"/>
          </p:cNvPicPr>
          <p:nvPr/>
        </p:nvPicPr>
        <p:blipFill>
          <a:blip r:embed="rId4"/>
          <a:stretch>
            <a:fillRect/>
          </a:stretch>
        </p:blipFill>
        <p:spPr>
          <a:xfrm>
            <a:off x="4554417" y="1310938"/>
            <a:ext cx="5166562" cy="4085058"/>
          </a:xfrm>
          <a:prstGeom prst="rect">
            <a:avLst/>
          </a:prstGeom>
        </p:spPr>
      </p:pic>
    </p:spTree>
    <p:extLst>
      <p:ext uri="{BB962C8B-B14F-4D97-AF65-F5344CB8AC3E}">
        <p14:creationId xmlns:p14="http://schemas.microsoft.com/office/powerpoint/2010/main" val="51195681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E2370-638F-1125-AD6F-4429C947C7B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C445A6C-035E-B34C-EE81-6E2342C1F0D4}"/>
              </a:ext>
            </a:extLst>
          </p:cNvPr>
          <p:cNvSpPr>
            <a:spLocks noGrp="1"/>
          </p:cNvSpPr>
          <p:nvPr>
            <p:ph type="ctrTitle"/>
          </p:nvPr>
        </p:nvSpPr>
        <p:spPr>
          <a:xfrm>
            <a:off x="1524000" y="1541463"/>
            <a:ext cx="9144000" cy="1655762"/>
          </a:xfrm>
        </p:spPr>
        <p:txBody>
          <a:bodyPr>
            <a:normAutofit fontScale="90000"/>
          </a:bodyPr>
          <a:lstStyle/>
          <a:p>
            <a:pPr algn="ctr">
              <a:lnSpc>
                <a:spcPct val="150000"/>
              </a:lnSpc>
              <a:spcBef>
                <a:spcPts val="0"/>
              </a:spcBef>
            </a:pPr>
            <a:r>
              <a:rPr lang="en-US"/>
              <a:t>How Do We Adapt? </a:t>
            </a:r>
            <a:br>
              <a:rPr lang="en-US"/>
            </a:br>
            <a:r>
              <a:rPr lang="en-US" sz="4000" b="1">
                <a:latin typeface="Selawik Light" panose="020F0502020204030204" pitchFamily="34" charset="0"/>
              </a:rPr>
              <a:t>Infrastructure Options</a:t>
            </a:r>
            <a:endParaRPr lang="en-US" b="1">
              <a:latin typeface="Selawik Light" panose="020F0502020204030204" pitchFamily="34" charset="0"/>
            </a:endParaRPr>
          </a:p>
        </p:txBody>
      </p:sp>
    </p:spTree>
    <p:extLst>
      <p:ext uri="{BB962C8B-B14F-4D97-AF65-F5344CB8AC3E}">
        <p14:creationId xmlns:p14="http://schemas.microsoft.com/office/powerpoint/2010/main" val="16058432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C5549-524B-0E51-888A-1CD31E621936}"/>
            </a:ext>
          </a:extLst>
        </p:cNvPr>
        <p:cNvGrpSpPr/>
        <p:nvPr/>
      </p:nvGrpSpPr>
      <p:grpSpPr>
        <a:xfrm>
          <a:off x="0" y="0"/>
          <a:ext cx="0" cy="0"/>
          <a:chOff x="0" y="0"/>
          <a:chExt cx="0" cy="0"/>
        </a:xfrm>
      </p:grpSpPr>
      <p:sp>
        <p:nvSpPr>
          <p:cNvPr id="11" name="Title 3">
            <a:extLst>
              <a:ext uri="{FF2B5EF4-FFF2-40B4-BE49-F238E27FC236}">
                <a16:creationId xmlns:a16="http://schemas.microsoft.com/office/drawing/2014/main" id="{7FC3CF5F-9DF8-B205-5603-9C9C608DDB7E}"/>
              </a:ext>
            </a:extLst>
          </p:cNvPr>
          <p:cNvSpPr>
            <a:spLocks noGrp="1"/>
          </p:cNvSpPr>
          <p:nvPr>
            <p:ph type="title"/>
          </p:nvPr>
        </p:nvSpPr>
        <p:spPr/>
        <p:txBody>
          <a:bodyPr>
            <a:normAutofit/>
          </a:bodyPr>
          <a:lstStyle/>
          <a:p>
            <a:r>
              <a:rPr lang="en-US"/>
              <a:t>Infrastructure Options</a:t>
            </a:r>
          </a:p>
        </p:txBody>
      </p:sp>
      <p:sp>
        <p:nvSpPr>
          <p:cNvPr id="3" name="Text Placeholder 8">
            <a:extLst>
              <a:ext uri="{FF2B5EF4-FFF2-40B4-BE49-F238E27FC236}">
                <a16:creationId xmlns:a16="http://schemas.microsoft.com/office/drawing/2014/main" id="{4A3EE52E-0BC5-2406-E6CA-D190CF1B709B}"/>
              </a:ext>
            </a:extLst>
          </p:cNvPr>
          <p:cNvSpPr>
            <a:spLocks noGrp="1"/>
          </p:cNvSpPr>
          <p:nvPr>
            <p:ph type="body" sz="quarter" idx="13"/>
          </p:nvPr>
        </p:nvSpPr>
        <p:spPr/>
        <p:txBody>
          <a:bodyPr vert="horz" lIns="91440" tIns="45720" rIns="91440" bIns="45720" rtlCol="0" anchor="t">
            <a:normAutofit lnSpcReduction="10000"/>
          </a:bodyPr>
          <a:lstStyle/>
          <a:p>
            <a:r>
              <a:rPr lang="en-US">
                <a:solidFill>
                  <a:schemeClr val="accent4"/>
                </a:solidFill>
                <a:latin typeface="Grandview"/>
              </a:rPr>
              <a:t>Recommendations in the </a:t>
            </a:r>
            <a:r>
              <a:rPr lang="en-US" b="1">
                <a:solidFill>
                  <a:schemeClr val="accent4"/>
                </a:solidFill>
                <a:latin typeface="Grandview"/>
              </a:rPr>
              <a:t>Vehicular Travel Environment</a:t>
            </a:r>
          </a:p>
          <a:p>
            <a:endParaRPr lang="en-US"/>
          </a:p>
        </p:txBody>
      </p:sp>
      <p:grpSp>
        <p:nvGrpSpPr>
          <p:cNvPr id="39" name="Group 38">
            <a:extLst>
              <a:ext uri="{FF2B5EF4-FFF2-40B4-BE49-F238E27FC236}">
                <a16:creationId xmlns:a16="http://schemas.microsoft.com/office/drawing/2014/main" id="{E70F678A-B52C-73D2-195E-E8FAF49EA98F}"/>
              </a:ext>
            </a:extLst>
          </p:cNvPr>
          <p:cNvGrpSpPr/>
          <p:nvPr/>
        </p:nvGrpSpPr>
        <p:grpSpPr>
          <a:xfrm>
            <a:off x="417067" y="1803400"/>
            <a:ext cx="4718813" cy="1862048"/>
            <a:chOff x="417067" y="1803400"/>
            <a:chExt cx="4718813" cy="1862048"/>
          </a:xfrm>
        </p:grpSpPr>
        <p:sp>
          <p:nvSpPr>
            <p:cNvPr id="5" name="Rectangle 4">
              <a:extLst>
                <a:ext uri="{FF2B5EF4-FFF2-40B4-BE49-F238E27FC236}">
                  <a16:creationId xmlns:a16="http://schemas.microsoft.com/office/drawing/2014/main" id="{CC52BF30-2929-0A92-83C7-04059B60D018}"/>
                </a:ext>
              </a:extLst>
            </p:cNvPr>
            <p:cNvSpPr/>
            <p:nvPr/>
          </p:nvSpPr>
          <p:spPr>
            <a:xfrm>
              <a:off x="950467" y="1895313"/>
              <a:ext cx="4185413" cy="1685884"/>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10" name="Rectangle 9">
              <a:extLst>
                <a:ext uri="{FF2B5EF4-FFF2-40B4-BE49-F238E27FC236}">
                  <a16:creationId xmlns:a16="http://schemas.microsoft.com/office/drawing/2014/main" id="{3925A3DC-3846-B3D8-56AF-6B9C16F013CA}"/>
                </a:ext>
              </a:extLst>
            </p:cNvPr>
            <p:cNvSpPr/>
            <p:nvPr/>
          </p:nvSpPr>
          <p:spPr>
            <a:xfrm>
              <a:off x="417067" y="212889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2" name="TextBox 11">
              <a:extLst>
                <a:ext uri="{FF2B5EF4-FFF2-40B4-BE49-F238E27FC236}">
                  <a16:creationId xmlns:a16="http://schemas.microsoft.com/office/drawing/2014/main" id="{7C9E1895-33FE-11B8-79DF-4A21D5A191DD}"/>
                </a:ext>
              </a:extLst>
            </p:cNvPr>
            <p:cNvSpPr txBox="1"/>
            <p:nvPr/>
          </p:nvSpPr>
          <p:spPr>
            <a:xfrm>
              <a:off x="417067" y="180340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7C746"/>
                    </a:solidFill>
                    <a:prstDash val="solid"/>
                  </a:ln>
                  <a:pattFill prst="pct50">
                    <a:fgClr>
                      <a:srgbClr val="B7C746"/>
                    </a:fgClr>
                    <a:bgClr>
                      <a:prstClr val="white"/>
                    </a:bgClr>
                  </a:pattFill>
                  <a:effectLst>
                    <a:outerShdw dist="38100" dir="2640000" algn="bl" rotWithShape="0">
                      <a:srgbClr val="B7C746"/>
                    </a:outerShdw>
                  </a:effectLst>
                  <a:uLnTx/>
                  <a:uFillTx/>
                  <a:latin typeface="Franklin Gothic Book"/>
                  <a:ea typeface="+mn-ea"/>
                  <a:cs typeface="+mn-cs"/>
                </a:rPr>
                <a:t>1</a:t>
              </a:r>
            </a:p>
          </p:txBody>
        </p:sp>
        <p:sp>
          <p:nvSpPr>
            <p:cNvPr id="13" name="Content Placeholder 2">
              <a:extLst>
                <a:ext uri="{FF2B5EF4-FFF2-40B4-BE49-F238E27FC236}">
                  <a16:creationId xmlns:a16="http://schemas.microsoft.com/office/drawing/2014/main" id="{1A43CAE3-0523-C8FB-D9DC-611F5090A49E}"/>
                </a:ext>
              </a:extLst>
            </p:cNvPr>
            <p:cNvSpPr txBox="1">
              <a:spLocks/>
            </p:cNvSpPr>
            <p:nvPr/>
          </p:nvSpPr>
          <p:spPr>
            <a:xfrm>
              <a:off x="1462643" y="2222481"/>
              <a:ext cx="3023569" cy="79588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Add or Widen Existing Bike Lanes</a:t>
              </a:r>
            </a:p>
          </p:txBody>
        </p:sp>
      </p:grpSp>
      <p:grpSp>
        <p:nvGrpSpPr>
          <p:cNvPr id="40" name="Group 39">
            <a:extLst>
              <a:ext uri="{FF2B5EF4-FFF2-40B4-BE49-F238E27FC236}">
                <a16:creationId xmlns:a16="http://schemas.microsoft.com/office/drawing/2014/main" id="{8EFE01B2-F5B0-8578-215C-3C44C8FCFA0D}"/>
              </a:ext>
            </a:extLst>
          </p:cNvPr>
          <p:cNvGrpSpPr/>
          <p:nvPr/>
        </p:nvGrpSpPr>
        <p:grpSpPr>
          <a:xfrm>
            <a:off x="157932" y="3606229"/>
            <a:ext cx="4977948" cy="1862048"/>
            <a:chOff x="5751408" y="1803400"/>
            <a:chExt cx="4977948" cy="1862048"/>
          </a:xfrm>
        </p:grpSpPr>
        <p:sp>
          <p:nvSpPr>
            <p:cNvPr id="16" name="Rectangle 15">
              <a:extLst>
                <a:ext uri="{FF2B5EF4-FFF2-40B4-BE49-F238E27FC236}">
                  <a16:creationId xmlns:a16="http://schemas.microsoft.com/office/drawing/2014/main" id="{1D88C6E0-FFD2-AFAA-EB2A-87B2151B3327}"/>
                </a:ext>
              </a:extLst>
            </p:cNvPr>
            <p:cNvSpPr/>
            <p:nvPr/>
          </p:nvSpPr>
          <p:spPr>
            <a:xfrm>
              <a:off x="6245333" y="1895313"/>
              <a:ext cx="4484023" cy="1685884"/>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17" name="Rectangle 16">
              <a:extLst>
                <a:ext uri="{FF2B5EF4-FFF2-40B4-BE49-F238E27FC236}">
                  <a16:creationId xmlns:a16="http://schemas.microsoft.com/office/drawing/2014/main" id="{54C68652-F61E-3807-4E71-643B08B68E61}"/>
                </a:ext>
              </a:extLst>
            </p:cNvPr>
            <p:cNvSpPr/>
            <p:nvPr/>
          </p:nvSpPr>
          <p:spPr>
            <a:xfrm>
              <a:off x="5927045" y="212889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8" name="TextBox 17">
              <a:extLst>
                <a:ext uri="{FF2B5EF4-FFF2-40B4-BE49-F238E27FC236}">
                  <a16:creationId xmlns:a16="http://schemas.microsoft.com/office/drawing/2014/main" id="{5156DEA6-5861-62AC-F8A2-783F3F3DD086}"/>
                </a:ext>
              </a:extLst>
            </p:cNvPr>
            <p:cNvSpPr txBox="1"/>
            <p:nvPr/>
          </p:nvSpPr>
          <p:spPr>
            <a:xfrm>
              <a:off x="5751408" y="180340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7C746"/>
                    </a:solidFill>
                    <a:prstDash val="solid"/>
                  </a:ln>
                  <a:pattFill prst="pct50">
                    <a:fgClr>
                      <a:srgbClr val="B7C746"/>
                    </a:fgClr>
                    <a:bgClr>
                      <a:prstClr val="white"/>
                    </a:bgClr>
                  </a:pattFill>
                  <a:effectLst>
                    <a:outerShdw dist="38100" dir="2640000" algn="bl" rotWithShape="0">
                      <a:srgbClr val="B7C746"/>
                    </a:outerShdw>
                  </a:effectLst>
                  <a:uLnTx/>
                  <a:uFillTx/>
                  <a:latin typeface="Franklin Gothic Book"/>
                  <a:ea typeface="+mn-ea"/>
                  <a:cs typeface="+mn-cs"/>
                </a:rPr>
                <a:t>2</a:t>
              </a:r>
            </a:p>
          </p:txBody>
        </p:sp>
        <p:sp>
          <p:nvSpPr>
            <p:cNvPr id="19" name="Content Placeholder 2">
              <a:extLst>
                <a:ext uri="{FF2B5EF4-FFF2-40B4-BE49-F238E27FC236}">
                  <a16:creationId xmlns:a16="http://schemas.microsoft.com/office/drawing/2014/main" id="{4D181319-6C89-B8DF-E872-E3F52AD3316B}"/>
                </a:ext>
              </a:extLst>
            </p:cNvPr>
            <p:cNvSpPr txBox="1">
              <a:spLocks/>
            </p:cNvSpPr>
            <p:nvPr/>
          </p:nvSpPr>
          <p:spPr>
            <a:xfrm>
              <a:off x="6814311" y="2177888"/>
              <a:ext cx="3747009" cy="8150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Daylight Intersections for Better Visibility</a:t>
              </a:r>
              <a:endParaRPr kumimoji="0" lang="en-US" sz="2400" b="0" i="0" u="none" strike="noStrike" kern="1200" cap="none" spc="0" normalizeH="0" baseline="0" noProof="0">
                <a:ln>
                  <a:noFill/>
                </a:ln>
                <a:solidFill>
                  <a:srgbClr val="6E7275"/>
                </a:solidFill>
                <a:effectLst/>
                <a:uLnTx/>
                <a:uFillTx/>
                <a:latin typeface="Franklin Gothic Book"/>
                <a:ea typeface="+mn-ea"/>
                <a:cs typeface="+mn-cs"/>
              </a:endParaRPr>
            </a:p>
          </p:txBody>
        </p:sp>
      </p:grpSp>
      <p:sp>
        <p:nvSpPr>
          <p:cNvPr id="7" name="AutoShape 2" descr="Diagram of visibility at urban intersection.">
            <a:extLst>
              <a:ext uri="{FF2B5EF4-FFF2-40B4-BE49-F238E27FC236}">
                <a16:creationId xmlns:a16="http://schemas.microsoft.com/office/drawing/2014/main" id="{5D9EFE7B-45B1-B2A6-8A8F-92E897A8287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346F"/>
              </a:solidFill>
              <a:effectLst/>
              <a:uLnTx/>
              <a:uFillTx/>
              <a:latin typeface="Franklin Gothic Book"/>
              <a:ea typeface="+mn-ea"/>
              <a:cs typeface="+mn-cs"/>
            </a:endParaRPr>
          </a:p>
        </p:txBody>
      </p:sp>
      <p:pic>
        <p:nvPicPr>
          <p:cNvPr id="10250" name="Picture 10" descr="Graphic showing a street before and after daylighting. Daylighting provides clearer visibility near intersections.">
            <a:extLst>
              <a:ext uri="{FF2B5EF4-FFF2-40B4-BE49-F238E27FC236}">
                <a16:creationId xmlns:a16="http://schemas.microsoft.com/office/drawing/2014/main" id="{B057070C-59F0-652B-2A03-7DB7AE6B22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5270"/>
          <a:stretch>
            <a:fillRect/>
          </a:stretch>
        </p:blipFill>
        <p:spPr bwMode="auto">
          <a:xfrm>
            <a:off x="5148893" y="1599092"/>
            <a:ext cx="3481286" cy="238162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29859AE-0464-F3CC-BC23-FB1A747111D6}"/>
              </a:ext>
            </a:extLst>
          </p:cNvPr>
          <p:cNvSpPr txBox="1"/>
          <p:nvPr/>
        </p:nvSpPr>
        <p:spPr>
          <a:xfrm>
            <a:off x="5516882" y="3905875"/>
            <a:ext cx="1120820"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nyc.gov</a:t>
            </a:r>
          </a:p>
        </p:txBody>
      </p:sp>
      <p:pic>
        <p:nvPicPr>
          <p:cNvPr id="15" name="Picture 10" descr="Graphic showing a street before and after daylighting. Daylighting provides clearer visibility near intersections.">
            <a:extLst>
              <a:ext uri="{FF2B5EF4-FFF2-40B4-BE49-F238E27FC236}">
                <a16:creationId xmlns:a16="http://schemas.microsoft.com/office/drawing/2014/main" id="{A1253ABA-D305-0E25-AD4A-3FB1F9681DC9}"/>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52981" b="11735"/>
          <a:stretch>
            <a:fillRect/>
          </a:stretch>
        </p:blipFill>
        <p:spPr bwMode="auto">
          <a:xfrm>
            <a:off x="7909805" y="3246791"/>
            <a:ext cx="3822527" cy="1685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613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DC5B3-6FF6-611B-94C4-20AD1817F182}"/>
            </a:ext>
          </a:extLst>
        </p:cNvPr>
        <p:cNvGrpSpPr/>
        <p:nvPr/>
      </p:nvGrpSpPr>
      <p:grpSpPr>
        <a:xfrm>
          <a:off x="0" y="0"/>
          <a:ext cx="0" cy="0"/>
          <a:chOff x="0" y="0"/>
          <a:chExt cx="0" cy="0"/>
        </a:xfrm>
      </p:grpSpPr>
      <p:sp>
        <p:nvSpPr>
          <p:cNvPr id="11" name="Title 3">
            <a:extLst>
              <a:ext uri="{FF2B5EF4-FFF2-40B4-BE49-F238E27FC236}">
                <a16:creationId xmlns:a16="http://schemas.microsoft.com/office/drawing/2014/main" id="{369EFFC3-523E-7D74-1E6E-3CE0E3171723}"/>
              </a:ext>
            </a:extLst>
          </p:cNvPr>
          <p:cNvSpPr>
            <a:spLocks noGrp="1"/>
          </p:cNvSpPr>
          <p:nvPr>
            <p:ph type="title"/>
          </p:nvPr>
        </p:nvSpPr>
        <p:spPr/>
        <p:txBody>
          <a:bodyPr>
            <a:normAutofit/>
          </a:bodyPr>
          <a:lstStyle/>
          <a:p>
            <a:r>
              <a:rPr lang="en-US"/>
              <a:t>Infrastructure Options</a:t>
            </a:r>
          </a:p>
        </p:txBody>
      </p:sp>
      <p:sp>
        <p:nvSpPr>
          <p:cNvPr id="3" name="Text Placeholder 8">
            <a:extLst>
              <a:ext uri="{FF2B5EF4-FFF2-40B4-BE49-F238E27FC236}">
                <a16:creationId xmlns:a16="http://schemas.microsoft.com/office/drawing/2014/main" id="{F2D5928D-AF1D-0ECB-8A3D-0C0CAF9F42D1}"/>
              </a:ext>
            </a:extLst>
          </p:cNvPr>
          <p:cNvSpPr>
            <a:spLocks noGrp="1"/>
          </p:cNvSpPr>
          <p:nvPr>
            <p:ph type="body" sz="quarter" idx="13"/>
          </p:nvPr>
        </p:nvSpPr>
        <p:spPr/>
        <p:txBody>
          <a:bodyPr vert="horz" lIns="91440" tIns="45720" rIns="91440" bIns="45720" rtlCol="0" anchor="t">
            <a:normAutofit lnSpcReduction="10000"/>
          </a:bodyPr>
          <a:lstStyle/>
          <a:p>
            <a:r>
              <a:rPr lang="en-US">
                <a:solidFill>
                  <a:schemeClr val="accent4"/>
                </a:solidFill>
                <a:latin typeface="Grandview"/>
              </a:rPr>
              <a:t>Recommendations in the </a:t>
            </a:r>
            <a:r>
              <a:rPr lang="en-US" b="1">
                <a:solidFill>
                  <a:schemeClr val="accent4"/>
                </a:solidFill>
                <a:latin typeface="Grandview"/>
              </a:rPr>
              <a:t>Vehicular Travel Environment</a:t>
            </a:r>
          </a:p>
          <a:p>
            <a:endParaRPr lang="en-US"/>
          </a:p>
        </p:txBody>
      </p:sp>
      <p:grpSp>
        <p:nvGrpSpPr>
          <p:cNvPr id="41" name="Group 40">
            <a:extLst>
              <a:ext uri="{FF2B5EF4-FFF2-40B4-BE49-F238E27FC236}">
                <a16:creationId xmlns:a16="http://schemas.microsoft.com/office/drawing/2014/main" id="{131D6A54-B2D1-0857-7C05-A7207FBF40DB}"/>
              </a:ext>
            </a:extLst>
          </p:cNvPr>
          <p:cNvGrpSpPr/>
          <p:nvPr/>
        </p:nvGrpSpPr>
        <p:grpSpPr>
          <a:xfrm>
            <a:off x="613184" y="1825926"/>
            <a:ext cx="4570823" cy="1862048"/>
            <a:chOff x="565057" y="3704729"/>
            <a:chExt cx="4570823" cy="1862048"/>
          </a:xfrm>
        </p:grpSpPr>
        <p:sp>
          <p:nvSpPr>
            <p:cNvPr id="21" name="Rectangle 20">
              <a:extLst>
                <a:ext uri="{FF2B5EF4-FFF2-40B4-BE49-F238E27FC236}">
                  <a16:creationId xmlns:a16="http://schemas.microsoft.com/office/drawing/2014/main" id="{80D5293B-7DD4-5E2C-EDD5-1CCD6C3C4894}"/>
                </a:ext>
              </a:extLst>
            </p:cNvPr>
            <p:cNvSpPr/>
            <p:nvPr/>
          </p:nvSpPr>
          <p:spPr>
            <a:xfrm>
              <a:off x="960160" y="3848306"/>
              <a:ext cx="4175720" cy="1685884"/>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22" name="Rectangle 21">
              <a:extLst>
                <a:ext uri="{FF2B5EF4-FFF2-40B4-BE49-F238E27FC236}">
                  <a16:creationId xmlns:a16="http://schemas.microsoft.com/office/drawing/2014/main" id="{BB1EA918-34A1-2E73-07DC-6DCC80723F06}"/>
                </a:ext>
              </a:extLst>
            </p:cNvPr>
            <p:cNvSpPr/>
            <p:nvPr/>
          </p:nvSpPr>
          <p:spPr>
            <a:xfrm>
              <a:off x="623303" y="4081884"/>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23" name="TextBox 22">
              <a:extLst>
                <a:ext uri="{FF2B5EF4-FFF2-40B4-BE49-F238E27FC236}">
                  <a16:creationId xmlns:a16="http://schemas.microsoft.com/office/drawing/2014/main" id="{15E4C5EF-C836-C972-D96F-F34226E127C4}"/>
                </a:ext>
              </a:extLst>
            </p:cNvPr>
            <p:cNvSpPr txBox="1"/>
            <p:nvPr/>
          </p:nvSpPr>
          <p:spPr>
            <a:xfrm>
              <a:off x="565057" y="3704729"/>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B7C746"/>
                    </a:solidFill>
                    <a:prstDash val="solid"/>
                  </a:ln>
                  <a:pattFill prst="pct50">
                    <a:fgClr>
                      <a:srgbClr val="B7C746"/>
                    </a:fgClr>
                    <a:bgClr>
                      <a:prstClr val="white"/>
                    </a:bgClr>
                  </a:pattFill>
                  <a:effectLst>
                    <a:outerShdw dist="38100" dir="2640000" algn="bl" rotWithShape="0">
                      <a:srgbClr val="B7C746"/>
                    </a:outerShdw>
                  </a:effectLst>
                  <a:uLnTx/>
                  <a:uFillTx/>
                  <a:latin typeface="Franklin Gothic Book"/>
                  <a:ea typeface="+mn-ea"/>
                  <a:cs typeface="+mn-cs"/>
                </a:rPr>
                <a:t>3</a:t>
              </a:r>
            </a:p>
          </p:txBody>
        </p:sp>
        <p:sp>
          <p:nvSpPr>
            <p:cNvPr id="24" name="Content Placeholder 2">
              <a:extLst>
                <a:ext uri="{FF2B5EF4-FFF2-40B4-BE49-F238E27FC236}">
                  <a16:creationId xmlns:a16="http://schemas.microsoft.com/office/drawing/2014/main" id="{06E2B7E1-6311-5BDC-E311-9DAEAACA7740}"/>
                </a:ext>
              </a:extLst>
            </p:cNvPr>
            <p:cNvSpPr txBox="1">
              <a:spLocks/>
            </p:cNvSpPr>
            <p:nvPr/>
          </p:nvSpPr>
          <p:spPr>
            <a:xfrm>
              <a:off x="1575688" y="4081884"/>
              <a:ext cx="2717801" cy="76755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Protected Corner Design</a:t>
              </a:r>
            </a:p>
          </p:txBody>
        </p:sp>
      </p:grpSp>
      <p:pic>
        <p:nvPicPr>
          <p:cNvPr id="11266" name="Picture 2" descr="Illustration of a protected intersection.">
            <a:extLst>
              <a:ext uri="{FF2B5EF4-FFF2-40B4-BE49-F238E27FC236}">
                <a16:creationId xmlns:a16="http://schemas.microsoft.com/office/drawing/2014/main" id="{380E045E-CA3F-E48B-36BB-DF8290F192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3311" y="1969503"/>
            <a:ext cx="4651763" cy="30670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6F528DF-4C6D-BE29-5C4D-AD316BC4933D}"/>
              </a:ext>
            </a:extLst>
          </p:cNvPr>
          <p:cNvSpPr txBox="1"/>
          <p:nvPr/>
        </p:nvSpPr>
        <p:spPr>
          <a:xfrm>
            <a:off x="5550818" y="5036600"/>
            <a:ext cx="1090363"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NACTO</a:t>
            </a:r>
          </a:p>
        </p:txBody>
      </p:sp>
    </p:spTree>
    <p:extLst>
      <p:ext uri="{BB962C8B-B14F-4D97-AF65-F5344CB8AC3E}">
        <p14:creationId xmlns:p14="http://schemas.microsoft.com/office/powerpoint/2010/main" val="9328091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5943F-E904-8406-686C-CD992F0FF82D}"/>
            </a:ext>
          </a:extLst>
        </p:cNvPr>
        <p:cNvGrpSpPr/>
        <p:nvPr/>
      </p:nvGrpSpPr>
      <p:grpSpPr>
        <a:xfrm>
          <a:off x="0" y="0"/>
          <a:ext cx="0" cy="0"/>
          <a:chOff x="0" y="0"/>
          <a:chExt cx="0" cy="0"/>
        </a:xfrm>
      </p:grpSpPr>
      <p:sp>
        <p:nvSpPr>
          <p:cNvPr id="11" name="Title 3">
            <a:extLst>
              <a:ext uri="{FF2B5EF4-FFF2-40B4-BE49-F238E27FC236}">
                <a16:creationId xmlns:a16="http://schemas.microsoft.com/office/drawing/2014/main" id="{C74D1E55-C31B-7A32-9981-2BA92511C02A}"/>
              </a:ext>
            </a:extLst>
          </p:cNvPr>
          <p:cNvSpPr>
            <a:spLocks noGrp="1"/>
          </p:cNvSpPr>
          <p:nvPr>
            <p:ph type="title"/>
          </p:nvPr>
        </p:nvSpPr>
        <p:spPr/>
        <p:txBody>
          <a:bodyPr>
            <a:normAutofit/>
          </a:bodyPr>
          <a:lstStyle/>
          <a:p>
            <a:r>
              <a:rPr lang="en-US"/>
              <a:t>Infrastructure Options</a:t>
            </a:r>
          </a:p>
        </p:txBody>
      </p:sp>
      <p:sp>
        <p:nvSpPr>
          <p:cNvPr id="16" name="Text Placeholder 15">
            <a:extLst>
              <a:ext uri="{FF2B5EF4-FFF2-40B4-BE49-F238E27FC236}">
                <a16:creationId xmlns:a16="http://schemas.microsoft.com/office/drawing/2014/main" id="{18419E99-4334-7288-E0C0-C88143A7824B}"/>
              </a:ext>
            </a:extLst>
          </p:cNvPr>
          <p:cNvSpPr>
            <a:spLocks noGrp="1"/>
          </p:cNvSpPr>
          <p:nvPr>
            <p:ph type="body" sz="quarter" idx="13"/>
          </p:nvPr>
        </p:nvSpPr>
        <p:spPr/>
        <p:txBody>
          <a:bodyPr>
            <a:normAutofit lnSpcReduction="10000"/>
          </a:bodyPr>
          <a:lstStyle/>
          <a:p>
            <a:r>
              <a:rPr lang="en-US">
                <a:solidFill>
                  <a:schemeClr val="accent3"/>
                </a:solidFill>
                <a:latin typeface="Grandview"/>
              </a:rPr>
              <a:t>Recommendations for </a:t>
            </a:r>
            <a:r>
              <a:rPr lang="en-US" b="1">
                <a:solidFill>
                  <a:schemeClr val="accent3"/>
                </a:solidFill>
                <a:latin typeface="Grandview"/>
              </a:rPr>
              <a:t>Pedestrian Interactions</a:t>
            </a:r>
          </a:p>
          <a:p>
            <a:endParaRPr lang="en-US"/>
          </a:p>
        </p:txBody>
      </p:sp>
      <p:grpSp>
        <p:nvGrpSpPr>
          <p:cNvPr id="34" name="Group 33">
            <a:extLst>
              <a:ext uri="{FF2B5EF4-FFF2-40B4-BE49-F238E27FC236}">
                <a16:creationId xmlns:a16="http://schemas.microsoft.com/office/drawing/2014/main" id="{FFA772F3-32BB-A106-B45A-DEC2C722A24C}"/>
              </a:ext>
            </a:extLst>
          </p:cNvPr>
          <p:cNvGrpSpPr/>
          <p:nvPr/>
        </p:nvGrpSpPr>
        <p:grpSpPr>
          <a:xfrm>
            <a:off x="395842" y="1803400"/>
            <a:ext cx="4740038" cy="1862048"/>
            <a:chOff x="395842" y="1803400"/>
            <a:chExt cx="4740038" cy="1862048"/>
          </a:xfrm>
        </p:grpSpPr>
        <p:sp>
          <p:nvSpPr>
            <p:cNvPr id="2" name="Rectangle 1">
              <a:extLst>
                <a:ext uri="{FF2B5EF4-FFF2-40B4-BE49-F238E27FC236}">
                  <a16:creationId xmlns:a16="http://schemas.microsoft.com/office/drawing/2014/main" id="{F48C8CD1-CE9E-36E1-5179-E0A0A2E7295B}"/>
                </a:ext>
              </a:extLst>
            </p:cNvPr>
            <p:cNvSpPr/>
            <p:nvPr/>
          </p:nvSpPr>
          <p:spPr>
            <a:xfrm>
              <a:off x="950467" y="1895313"/>
              <a:ext cx="4185413" cy="1685884"/>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3" name="Rectangle 2">
              <a:extLst>
                <a:ext uri="{FF2B5EF4-FFF2-40B4-BE49-F238E27FC236}">
                  <a16:creationId xmlns:a16="http://schemas.microsoft.com/office/drawing/2014/main" id="{11E5EF2E-8616-6A1B-4360-EA5001D72E3B}"/>
                </a:ext>
              </a:extLst>
            </p:cNvPr>
            <p:cNvSpPr/>
            <p:nvPr/>
          </p:nvSpPr>
          <p:spPr>
            <a:xfrm>
              <a:off x="417067" y="212889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7" name="Content Placeholder 2">
              <a:extLst>
                <a:ext uri="{FF2B5EF4-FFF2-40B4-BE49-F238E27FC236}">
                  <a16:creationId xmlns:a16="http://schemas.microsoft.com/office/drawing/2014/main" id="{BD9F4451-458C-4A91-4092-2B09913F86F7}"/>
                </a:ext>
              </a:extLst>
            </p:cNvPr>
            <p:cNvSpPr txBox="1">
              <a:spLocks/>
            </p:cNvSpPr>
            <p:nvPr/>
          </p:nvSpPr>
          <p:spPr>
            <a:xfrm>
              <a:off x="1462643" y="2222481"/>
              <a:ext cx="3445600" cy="79588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Establish Self-Enforcing Strategies</a:t>
              </a:r>
            </a:p>
          </p:txBody>
        </p:sp>
        <p:sp>
          <p:nvSpPr>
            <p:cNvPr id="27" name="TextBox 26">
              <a:extLst>
                <a:ext uri="{FF2B5EF4-FFF2-40B4-BE49-F238E27FC236}">
                  <a16:creationId xmlns:a16="http://schemas.microsoft.com/office/drawing/2014/main" id="{E7695F4A-D714-7639-E4F7-6C4F278E0838}"/>
                </a:ext>
              </a:extLst>
            </p:cNvPr>
            <p:cNvSpPr txBox="1"/>
            <p:nvPr/>
          </p:nvSpPr>
          <p:spPr>
            <a:xfrm>
              <a:off x="395842" y="1803400"/>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EFBB1C"/>
                    </a:solidFill>
                    <a:prstDash val="solid"/>
                  </a:ln>
                  <a:pattFill prst="pct50">
                    <a:fgClr>
                      <a:srgbClr val="EFBB1C"/>
                    </a:fgClr>
                    <a:bgClr>
                      <a:prstClr val="white"/>
                    </a:bgClr>
                  </a:pattFill>
                  <a:effectLst>
                    <a:outerShdw dist="38100" dir="2640000" algn="bl" rotWithShape="0">
                      <a:srgbClr val="EFBB1C"/>
                    </a:outerShdw>
                  </a:effectLst>
                  <a:uLnTx/>
                  <a:uFillTx/>
                  <a:latin typeface="Franklin Gothic Book"/>
                  <a:ea typeface="+mn-ea"/>
                  <a:cs typeface="+mn-cs"/>
                </a:rPr>
                <a:t>1</a:t>
              </a:r>
            </a:p>
          </p:txBody>
        </p:sp>
      </p:grpSp>
      <p:grpSp>
        <p:nvGrpSpPr>
          <p:cNvPr id="35" name="Group 34">
            <a:extLst>
              <a:ext uri="{FF2B5EF4-FFF2-40B4-BE49-F238E27FC236}">
                <a16:creationId xmlns:a16="http://schemas.microsoft.com/office/drawing/2014/main" id="{69A27952-6506-762D-3C86-AEEA568FD649}"/>
              </a:ext>
            </a:extLst>
          </p:cNvPr>
          <p:cNvGrpSpPr/>
          <p:nvPr/>
        </p:nvGrpSpPr>
        <p:grpSpPr>
          <a:xfrm>
            <a:off x="107853" y="3593085"/>
            <a:ext cx="5393824" cy="1862048"/>
            <a:chOff x="5690505" y="1757298"/>
            <a:chExt cx="5393824" cy="1862048"/>
          </a:xfrm>
        </p:grpSpPr>
        <p:sp>
          <p:nvSpPr>
            <p:cNvPr id="8" name="Rectangle 7">
              <a:extLst>
                <a:ext uri="{FF2B5EF4-FFF2-40B4-BE49-F238E27FC236}">
                  <a16:creationId xmlns:a16="http://schemas.microsoft.com/office/drawing/2014/main" id="{2C97C6A9-87CA-1DC1-C67F-A2297C8E8C49}"/>
                </a:ext>
              </a:extLst>
            </p:cNvPr>
            <p:cNvSpPr/>
            <p:nvPr/>
          </p:nvSpPr>
          <p:spPr>
            <a:xfrm>
              <a:off x="6245333" y="1895313"/>
              <a:ext cx="4484023" cy="1685884"/>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5BDBD"/>
                </a:solidFill>
                <a:effectLst/>
                <a:uLnTx/>
                <a:uFillTx/>
                <a:latin typeface="Franklin Gothic Book"/>
                <a:ea typeface="+mn-ea"/>
                <a:cs typeface="+mn-cs"/>
              </a:endParaRPr>
            </a:p>
          </p:txBody>
        </p:sp>
        <p:sp>
          <p:nvSpPr>
            <p:cNvPr id="9" name="Rectangle 8">
              <a:extLst>
                <a:ext uri="{FF2B5EF4-FFF2-40B4-BE49-F238E27FC236}">
                  <a16:creationId xmlns:a16="http://schemas.microsoft.com/office/drawing/2014/main" id="{749D6A45-D93B-93D8-FAB6-AF2164C19E12}"/>
                </a:ext>
              </a:extLst>
            </p:cNvPr>
            <p:cNvSpPr/>
            <p:nvPr/>
          </p:nvSpPr>
          <p:spPr>
            <a:xfrm>
              <a:off x="5927045" y="2128891"/>
              <a:ext cx="1113097" cy="12561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5" name="Content Placeholder 2">
              <a:extLst>
                <a:ext uri="{FF2B5EF4-FFF2-40B4-BE49-F238E27FC236}">
                  <a16:creationId xmlns:a16="http://schemas.microsoft.com/office/drawing/2014/main" id="{6D624A31-B820-F587-A553-B601EFA7AC7A}"/>
                </a:ext>
              </a:extLst>
            </p:cNvPr>
            <p:cNvSpPr txBox="1">
              <a:spLocks/>
            </p:cNvSpPr>
            <p:nvPr/>
          </p:nvSpPr>
          <p:spPr>
            <a:xfrm>
              <a:off x="6814311" y="2177888"/>
              <a:ext cx="4270018" cy="8150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srgbClr val="6E7275"/>
                  </a:solidFill>
                  <a:effectLst/>
                  <a:uLnTx/>
                  <a:uFillTx/>
                  <a:latin typeface="Franklin Gothic Book"/>
                  <a:ea typeface="+mn-ea"/>
                  <a:cs typeface="+mn-cs"/>
                </a:rPr>
                <a:t>Update Road Markings and Signage</a:t>
              </a:r>
            </a:p>
          </p:txBody>
        </p:sp>
        <p:sp>
          <p:nvSpPr>
            <p:cNvPr id="28" name="TextBox 27">
              <a:extLst>
                <a:ext uri="{FF2B5EF4-FFF2-40B4-BE49-F238E27FC236}">
                  <a16:creationId xmlns:a16="http://schemas.microsoft.com/office/drawing/2014/main" id="{EE6CA7B0-4988-6611-842E-F0BC96FDC371}"/>
                </a:ext>
              </a:extLst>
            </p:cNvPr>
            <p:cNvSpPr txBox="1"/>
            <p:nvPr/>
          </p:nvSpPr>
          <p:spPr>
            <a:xfrm>
              <a:off x="5690505" y="1757298"/>
              <a:ext cx="1066800"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1" i="0" u="none" strike="noStrike" kern="1200" cap="none" spc="0" normalizeH="0" baseline="0" noProof="0">
                  <a:ln w="12700">
                    <a:solidFill>
                      <a:srgbClr val="EFBB1C"/>
                    </a:solidFill>
                    <a:prstDash val="solid"/>
                  </a:ln>
                  <a:pattFill prst="pct50">
                    <a:fgClr>
                      <a:srgbClr val="EFBB1C"/>
                    </a:fgClr>
                    <a:bgClr>
                      <a:prstClr val="white"/>
                    </a:bgClr>
                  </a:pattFill>
                  <a:effectLst>
                    <a:outerShdw dist="38100" dir="2640000" algn="bl" rotWithShape="0">
                      <a:srgbClr val="EFBB1C"/>
                    </a:outerShdw>
                  </a:effectLst>
                  <a:uLnTx/>
                  <a:uFillTx/>
                  <a:latin typeface="Franklin Gothic Book"/>
                  <a:ea typeface="+mn-ea"/>
                  <a:cs typeface="+mn-cs"/>
                </a:rPr>
                <a:t>2</a:t>
              </a:r>
            </a:p>
          </p:txBody>
        </p:sp>
      </p:grpSp>
      <p:pic>
        <p:nvPicPr>
          <p:cNvPr id="12290" name="Picture 2" descr="Chicane - City of Orlando">
            <a:extLst>
              <a:ext uri="{FF2B5EF4-FFF2-40B4-BE49-F238E27FC236}">
                <a16:creationId xmlns:a16="http://schemas.microsoft.com/office/drawing/2014/main" id="{04AF2A1D-93FE-AC7B-3A0F-209C96F464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9280" y="1780585"/>
            <a:ext cx="3417397" cy="341739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C1D55CE-D0D2-6509-7715-82BD280E20BD}"/>
              </a:ext>
            </a:extLst>
          </p:cNvPr>
          <p:cNvSpPr txBox="1"/>
          <p:nvPr/>
        </p:nvSpPr>
        <p:spPr>
          <a:xfrm>
            <a:off x="5550818" y="5212039"/>
            <a:ext cx="155042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0346F"/>
                </a:solidFill>
                <a:effectLst/>
                <a:uLnTx/>
                <a:uFillTx/>
                <a:latin typeface="Franklin Gothic Book"/>
                <a:ea typeface="+mn-ea"/>
                <a:cs typeface="+mn-cs"/>
              </a:rPr>
              <a:t>Source: City of Orlando</a:t>
            </a:r>
          </a:p>
        </p:txBody>
      </p:sp>
    </p:spTree>
    <p:extLst>
      <p:ext uri="{BB962C8B-B14F-4D97-AF65-F5344CB8AC3E}">
        <p14:creationId xmlns:p14="http://schemas.microsoft.com/office/powerpoint/2010/main" val="399461554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09A08-F5CD-6BC1-12C5-87664C02E905}"/>
            </a:ext>
          </a:extLst>
        </p:cNvPr>
        <p:cNvGrpSpPr/>
        <p:nvPr/>
      </p:nvGrpSpPr>
      <p:grpSpPr>
        <a:xfrm>
          <a:off x="0" y="0"/>
          <a:ext cx="0" cy="0"/>
          <a:chOff x="0" y="0"/>
          <a:chExt cx="0" cy="0"/>
        </a:xfrm>
      </p:grpSpPr>
      <p:pic>
        <p:nvPicPr>
          <p:cNvPr id="6" name="Content Placeholder 4" descr="Photograph of a separated bike lane along a six-lane arterial.">
            <a:extLst>
              <a:ext uri="{FF2B5EF4-FFF2-40B4-BE49-F238E27FC236}">
                <a16:creationId xmlns:a16="http://schemas.microsoft.com/office/drawing/2014/main" id="{754CF424-D4F5-1B11-8172-5D29DC3B20C8}"/>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0" y="1"/>
            <a:ext cx="9143998" cy="6857999"/>
          </a:xfrm>
        </p:spPr>
      </p:pic>
      <p:sp>
        <p:nvSpPr>
          <p:cNvPr id="4" name="Title 3">
            <a:extLst>
              <a:ext uri="{FF2B5EF4-FFF2-40B4-BE49-F238E27FC236}">
                <a16:creationId xmlns:a16="http://schemas.microsoft.com/office/drawing/2014/main" id="{EBC54BC3-934B-2F8D-5387-CF6F9E53058A}"/>
              </a:ext>
            </a:extLst>
          </p:cNvPr>
          <p:cNvSpPr>
            <a:spLocks noGrp="1"/>
          </p:cNvSpPr>
          <p:nvPr>
            <p:ph type="title"/>
          </p:nvPr>
        </p:nvSpPr>
        <p:spPr>
          <a:xfrm>
            <a:off x="378370" y="354352"/>
            <a:ext cx="10681942" cy="764999"/>
          </a:xfrm>
        </p:spPr>
        <p:txBody>
          <a:bodyPr>
            <a:normAutofit/>
          </a:bodyPr>
          <a:lstStyle/>
          <a:p>
            <a:r>
              <a:rPr lang="en-US" sz="4400">
                <a:solidFill>
                  <a:schemeClr val="bg1"/>
                </a:solidFill>
                <a:effectLst>
                  <a:outerShdw blurRad="38100" dist="38100" dir="2700000" algn="tl">
                    <a:srgbClr val="000000">
                      <a:alpha val="43137"/>
                    </a:srgbClr>
                  </a:outerShdw>
                </a:effectLst>
              </a:rPr>
              <a:t>SR 436 Separated Bike Lane</a:t>
            </a:r>
          </a:p>
        </p:txBody>
      </p:sp>
      <p:sp>
        <p:nvSpPr>
          <p:cNvPr id="12" name="TextBox 11">
            <a:extLst>
              <a:ext uri="{FF2B5EF4-FFF2-40B4-BE49-F238E27FC236}">
                <a16:creationId xmlns:a16="http://schemas.microsoft.com/office/drawing/2014/main" id="{0F12EA48-34DC-E6B4-450F-9D90DD260DF6}"/>
              </a:ext>
            </a:extLst>
          </p:cNvPr>
          <p:cNvSpPr txBox="1"/>
          <p:nvPr/>
        </p:nvSpPr>
        <p:spPr>
          <a:xfrm>
            <a:off x="7877582" y="502005"/>
            <a:ext cx="3936050" cy="6001643"/>
          </a:xfrm>
          <a:prstGeom prst="rect">
            <a:avLst/>
          </a:prstGeom>
          <a:solidFill>
            <a:schemeClr val="bg1"/>
          </a:solidFill>
          <a:ln w="12700">
            <a:solidFill>
              <a:schemeClr val="tx1"/>
            </a:solidFill>
          </a:ln>
          <a:effectLst>
            <a:outerShdw blurRad="50800" dist="38100" dir="2700000" algn="tl" rotWithShape="0">
              <a:prstClr val="black">
                <a:alpha val="40000"/>
              </a:prstClr>
            </a:outerShdw>
          </a:effectLst>
        </p:spPr>
        <p:txBody>
          <a:bodyPr wrap="square" rtlCol="0">
            <a:spAutoFit/>
          </a:bodyPr>
          <a:lstStyle/>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9 Years Prior</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Paved Shoulder</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17 Crashes</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1.9 Crashes/Year</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3 KSI Crashes</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48-Hr. Count: 166</a:t>
            </a:r>
          </a:p>
          <a:p>
            <a:pPr marL="9144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endParaRP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2025-26</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13 Crashes</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10.4 Crashes/Year</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6 E-bikes</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3 KSI Crashes</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48-Hr. Count: 225</a:t>
            </a:r>
          </a:p>
          <a:p>
            <a:pPr marL="9144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346F"/>
                </a:solidFill>
                <a:effectLst/>
                <a:uLnTx/>
                <a:uFillTx/>
                <a:latin typeface="Franklin Gothic Book" panose="020B0503020102020204" pitchFamily="34" charset="0"/>
                <a:ea typeface="+mn-ea"/>
                <a:cs typeface="+mn-cs"/>
              </a:rPr>
              <a:t>36% Increase</a:t>
            </a:r>
          </a:p>
        </p:txBody>
      </p:sp>
    </p:spTree>
    <p:extLst>
      <p:ext uri="{BB962C8B-B14F-4D97-AF65-F5344CB8AC3E}">
        <p14:creationId xmlns:p14="http://schemas.microsoft.com/office/powerpoint/2010/main" val="3450447651"/>
      </p:ext>
    </p:extLst>
  </p:cSld>
  <p:clrMapOvr>
    <a:masterClrMapping/>
  </p:clrMapOvr>
  <p:extLst>
    <p:ext uri="{6950BFC3-D8DA-4A85-94F7-54DA5524770B}">
      <p188:commentRel xmlns:p188="http://schemas.microsoft.com/office/powerpoint/2018/8/main" r:id="rId3"/>
    </p:ext>
  </p:extLs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4B05871-7FBE-6EBF-B5A9-B798D7D61DFE}"/>
              </a:ext>
            </a:extLst>
          </p:cNvPr>
          <p:cNvSpPr>
            <a:spLocks noGrp="1"/>
          </p:cNvSpPr>
          <p:nvPr>
            <p:ph type="body" sz="quarter" idx="13"/>
          </p:nvPr>
        </p:nvSpPr>
        <p:spPr>
          <a:xfrm>
            <a:off x="2105819" y="2199989"/>
            <a:ext cx="7980362" cy="1793128"/>
          </a:xfrm>
        </p:spPr>
        <p:txBody>
          <a:bodyPr vert="horz" lIns="91440" tIns="45720" rIns="91440" bIns="45720" rtlCol="0" anchor="t">
            <a:normAutofit/>
          </a:bodyPr>
          <a:lstStyle/>
          <a:p>
            <a:r>
              <a:rPr lang="en-US"/>
              <a:t>Mighk Wilson|mighk.wilson</a:t>
            </a:r>
            <a:r>
              <a:rPr lang="en-US">
                <a:ea typeface="+mn-lt"/>
                <a:cs typeface="+mn-lt"/>
              </a:rPr>
              <a:t>@metroplanorlando.gov</a:t>
            </a:r>
            <a:endParaRPr lang="en-US"/>
          </a:p>
          <a:p>
            <a:endParaRPr lang="en-US"/>
          </a:p>
        </p:txBody>
      </p:sp>
    </p:spTree>
    <p:extLst>
      <p:ext uri="{BB962C8B-B14F-4D97-AF65-F5344CB8AC3E}">
        <p14:creationId xmlns:p14="http://schemas.microsoft.com/office/powerpoint/2010/main" val="357348185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9F54CF-4C58-BAD5-A0FC-050F84A865B8}"/>
              </a:ext>
            </a:extLst>
          </p:cNvPr>
          <p:cNvSpPr>
            <a:spLocks noGrp="1"/>
          </p:cNvSpPr>
          <p:nvPr>
            <p:ph type="title"/>
          </p:nvPr>
        </p:nvSpPr>
        <p:spPr/>
        <p:txBody>
          <a:bodyPr/>
          <a:lstStyle/>
          <a:p>
            <a:r>
              <a:rPr lang="en-US"/>
              <a:t>Q&amp;A and Discussion</a:t>
            </a:r>
          </a:p>
        </p:txBody>
      </p:sp>
      <p:sp>
        <p:nvSpPr>
          <p:cNvPr id="4" name="Text Placeholder 3">
            <a:extLst>
              <a:ext uri="{FF2B5EF4-FFF2-40B4-BE49-F238E27FC236}">
                <a16:creationId xmlns:a16="http://schemas.microsoft.com/office/drawing/2014/main" id="{7C769AD4-E93C-7C47-C316-9586E62AE51D}"/>
              </a:ext>
            </a:extLst>
          </p:cNvPr>
          <p:cNvSpPr>
            <a:spLocks noGrp="1"/>
          </p:cNvSpPr>
          <p:nvPr>
            <p:ph type="body" sz="quarter" idx="14"/>
          </p:nvPr>
        </p:nvSpPr>
        <p:spPr/>
        <p:txBody>
          <a:bodyPr/>
          <a:lstStyle/>
          <a:p>
            <a:r>
              <a:rPr lang="en-US"/>
              <a:t>Please use the Q&amp;A box to submit a question.</a:t>
            </a:r>
          </a:p>
          <a:p>
            <a:r>
              <a:rPr lang="en-US"/>
              <a:t>To request to speak, use the Raise Hand button (under React).</a:t>
            </a:r>
          </a:p>
        </p:txBody>
      </p:sp>
    </p:spTree>
    <p:extLst>
      <p:ext uri="{BB962C8B-B14F-4D97-AF65-F5344CB8AC3E}">
        <p14:creationId xmlns:p14="http://schemas.microsoft.com/office/powerpoint/2010/main" val="1289713477"/>
      </p:ext>
    </p:extLst>
  </p:cSld>
  <p:clrMapOvr>
    <a:masterClrMapping/>
  </p:clrMapOvr>
  <p:transition spd="slow"/>
</p:sld>
</file>

<file path=ppt/slides/slide8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B7A2B3D8-AFF5-7DCF-23ED-55D6262AFAB8}"/>
              </a:ext>
            </a:extLst>
          </p:cNvPr>
          <p:cNvSpPr txBox="1">
            <a:spLocks/>
          </p:cNvSpPr>
          <p:nvPr/>
        </p:nvSpPr>
        <p:spPr bwMode="auto">
          <a:xfrm>
            <a:off x="7343775" y="6058694"/>
            <a:ext cx="4140994" cy="728662"/>
          </a:xfrm>
          <a:prstGeom prst="rect">
            <a:avLst/>
          </a:prstGeom>
          <a:noFill/>
          <a:ln>
            <a:noFill/>
          </a:ln>
        </p:spPr>
        <p:txBody>
          <a:bodyPr>
            <a:normAutofit/>
          </a:bodyPr>
          <a:lstStyle>
            <a:lvl1pPr algn="l" rtl="0" eaLnBrk="0" fontAlgn="base" hangingPunct="0">
              <a:lnSpc>
                <a:spcPct val="90000"/>
              </a:lnSpc>
              <a:spcBef>
                <a:spcPts val="1000"/>
              </a:spcBef>
              <a:spcAft>
                <a:spcPct val="0"/>
              </a:spcAft>
              <a:buFont typeface="Arial" panose="020B0604020202020204" pitchFamily="34" charset="0"/>
              <a:defRPr sz="2400" b="1" kern="1200">
                <a:solidFill>
                  <a:schemeClr val="tx2"/>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ts val="500"/>
              </a:spcBef>
              <a:spcAft>
                <a:spcPct val="0"/>
              </a:spcAft>
              <a:buFont typeface="Arial" panose="020B0604020202020204" pitchFamily="34" charset="0"/>
              <a:defRPr sz="2400" kern="1200">
                <a:solidFill>
                  <a:schemeClr val="tx2"/>
                </a:solidFill>
                <a:latin typeface="Tahoma" panose="020B0604030504040204" pitchFamily="34" charset="0"/>
                <a:ea typeface="Tahoma" panose="020B0604030504040204" pitchFamily="34" charset="0"/>
                <a:cs typeface="Tahoma" panose="020B0604030504040204" pitchFamily="34" charset="0"/>
              </a:defRPr>
            </a:lvl2pPr>
            <a:lvl3pPr algn="l" rtl="0" eaLnBrk="0" fontAlgn="base" hangingPunct="0">
              <a:lnSpc>
                <a:spcPct val="90000"/>
              </a:lnSpc>
              <a:spcBef>
                <a:spcPts val="500"/>
              </a:spcBef>
              <a:spcAft>
                <a:spcPct val="0"/>
              </a:spcAft>
              <a:buFont typeface="Arial" panose="020B0604020202020204" pitchFamily="34" charset="0"/>
              <a:defRPr sz="2000" kern="1200">
                <a:solidFill>
                  <a:schemeClr val="tx2"/>
                </a:solidFill>
                <a:latin typeface="Tahoma" panose="020B0604030504040204" pitchFamily="34" charset="0"/>
                <a:ea typeface="Tahoma" panose="020B0604030504040204" pitchFamily="34" charset="0"/>
                <a:cs typeface="Tahoma" panose="020B0604030504040204" pitchFamily="34" charset="0"/>
              </a:defRPr>
            </a:lvl3pPr>
            <a:lvl4pPr marL="519113"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4pPr>
            <a:lvl5pPr marL="860425"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2"/>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defRPr/>
            </a:pPr>
            <a:r>
              <a:rPr lang="en-US" sz="1800" b="0" u="sng" dirty="0">
                <a:solidFill>
                  <a:schemeClr val="bg1"/>
                </a:solidFill>
                <a:ea typeface="Verdana" panose="020B0604030504040204" pitchFamily="34" charset="0"/>
              </a:rPr>
              <a:t>PalmBeachMPO.org</a:t>
            </a:r>
            <a:endParaRPr lang="en-US" sz="1800" b="0" dirty="0">
              <a:solidFill>
                <a:schemeClr val="bg1"/>
              </a:solidFill>
              <a:ea typeface="Verdana" panose="020B0604030504040204" pitchFamily="34" charset="0"/>
              <a:cs typeface="Verdana" panose="020B0604030504040204" pitchFamily="34" charset="0"/>
            </a:endParaRPr>
          </a:p>
        </p:txBody>
      </p:sp>
      <p:sp>
        <p:nvSpPr>
          <p:cNvPr id="3" name="Title 3">
            <a:extLst>
              <a:ext uri="{FF2B5EF4-FFF2-40B4-BE49-F238E27FC236}">
                <a16:creationId xmlns:a16="http://schemas.microsoft.com/office/drawing/2014/main" id="{EFC696CE-1DDE-B249-02A4-01436F8A4366}"/>
              </a:ext>
            </a:extLst>
          </p:cNvPr>
          <p:cNvSpPr txBox="1">
            <a:spLocks noChangeArrowheads="1"/>
          </p:cNvSpPr>
          <p:nvPr/>
        </p:nvSpPr>
        <p:spPr>
          <a:xfrm>
            <a:off x="8316912" y="1627981"/>
            <a:ext cx="3820319" cy="1716087"/>
          </a:xfrm>
          <a:prstGeom prst="rect">
            <a:avLst/>
          </a:prstGeom>
        </p:spPr>
        <p:txBody>
          <a:bodyPr/>
          <a:lstStyle>
            <a:lvl1pPr algn="l" rtl="0" eaLnBrk="0" fontAlgn="base" hangingPunct="0">
              <a:lnSpc>
                <a:spcPct val="90000"/>
              </a:lnSpc>
              <a:spcBef>
                <a:spcPct val="0"/>
              </a:spcBef>
              <a:spcAft>
                <a:spcPct val="0"/>
              </a:spcAft>
              <a:defRPr sz="4400" b="1" kern="1200">
                <a:solidFill>
                  <a:srgbClr val="62B5E5"/>
                </a:solidFill>
                <a:latin typeface="Tahoma" panose="020B0604030504040204" pitchFamily="34" charset="0"/>
                <a:ea typeface="Tahoma" panose="020B0604030504040204" pitchFamily="34" charset="0"/>
                <a:cs typeface="Tahoma" panose="020B0604030504040204" pitchFamily="34" charset="0"/>
              </a:defRPr>
            </a:lvl1pPr>
            <a:lvl2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2pPr>
            <a:lvl3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3pPr>
            <a:lvl4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4pPr>
            <a:lvl5pPr algn="l" rtl="0" eaLnBrk="0" fontAlgn="base" hangingPunct="0">
              <a:lnSpc>
                <a:spcPct val="90000"/>
              </a:lnSpc>
              <a:spcBef>
                <a:spcPct val="0"/>
              </a:spcBef>
              <a:spcAft>
                <a:spcPct val="0"/>
              </a:spcAft>
              <a:defRPr sz="4400" b="1">
                <a:solidFill>
                  <a:srgbClr val="62B5E5"/>
                </a:solidFill>
                <a:latin typeface="Tahoma" panose="020B0604030504040204" pitchFamily="34" charset="0"/>
                <a:cs typeface="Tahoma" panose="020B0604030504040204" pitchFamily="34" charset="0"/>
              </a:defRPr>
            </a:lvl5pPr>
            <a:lvl6pPr marL="4572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6pPr>
            <a:lvl7pPr marL="9144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7pPr>
            <a:lvl8pPr marL="13716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8pPr>
            <a:lvl9pPr marL="1828800" algn="l" rtl="0" fontAlgn="base">
              <a:lnSpc>
                <a:spcPct val="90000"/>
              </a:lnSpc>
              <a:spcBef>
                <a:spcPct val="0"/>
              </a:spcBef>
              <a:spcAft>
                <a:spcPct val="0"/>
              </a:spcAft>
              <a:defRPr sz="4400" b="1">
                <a:solidFill>
                  <a:srgbClr val="00B0F0"/>
                </a:solidFill>
                <a:latin typeface="Tahoma" panose="020B0604030504040204" pitchFamily="34" charset="0"/>
                <a:cs typeface="Tahoma" panose="020B0604030504040204" pitchFamily="34" charset="0"/>
              </a:defRPr>
            </a:lvl9pPr>
          </a:lstStyle>
          <a:p>
            <a:pPr eaLnBrk="1" hangingPunct="1"/>
            <a:r>
              <a:rPr lang="en-US" sz="2400" dirty="0">
                <a:solidFill>
                  <a:schemeClr val="bg1"/>
                </a:solidFill>
              </a:rPr>
              <a:t>Thanks for Attending!</a:t>
            </a:r>
          </a:p>
          <a:p>
            <a:pPr eaLnBrk="1" hangingPunct="1"/>
            <a:endParaRPr lang="en-US" sz="2400" dirty="0">
              <a:solidFill>
                <a:schemeClr val="bg1"/>
              </a:solidFill>
            </a:endParaRPr>
          </a:p>
          <a:p>
            <a:pPr eaLnBrk="1" hangingPunct="1"/>
            <a:r>
              <a:rPr lang="en-US" sz="2400" dirty="0">
                <a:solidFill>
                  <a:schemeClr val="bg1"/>
                </a:solidFill>
              </a:rPr>
              <a:t>E-Bicycles &amp; Golf Carts Safety Webinar</a:t>
            </a:r>
          </a:p>
          <a:p>
            <a:pPr eaLnBrk="1" hangingPunct="1"/>
            <a:endParaRPr lang="en-US" sz="2400" dirty="0">
              <a:solidFill>
                <a:schemeClr val="bg1"/>
              </a:solidFill>
            </a:endParaRPr>
          </a:p>
          <a:p>
            <a:pPr eaLnBrk="1" hangingPunct="1"/>
            <a:r>
              <a:rPr lang="en-US" sz="2400" b="0" dirty="0">
                <a:solidFill>
                  <a:schemeClr val="bg1"/>
                </a:solidFill>
              </a:rPr>
              <a:t>June 4, 2026</a:t>
            </a:r>
          </a:p>
          <a:p>
            <a:pPr eaLnBrk="1" hangingPunct="1"/>
            <a:endParaRPr lang="en-US" altLang="en-US" sz="2400" dirty="0">
              <a:solidFill>
                <a:schemeClr val="bg1"/>
              </a:solidFill>
            </a:endParaRPr>
          </a:p>
        </p:txBody>
      </p:sp>
    </p:spTree>
    <p:extLst>
      <p:ext uri="{BB962C8B-B14F-4D97-AF65-F5344CB8AC3E}">
        <p14:creationId xmlns:p14="http://schemas.microsoft.com/office/powerpoint/2010/main" val="678579940"/>
      </p:ext>
    </p:extLst>
  </p:cSld>
  <p:clrMapOvr>
    <a:masterClrMapping/>
  </p:clrMapOvr>
  <p:transition spd="slow"/>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646566"/>
      </a:dk2>
      <a:lt2>
        <a:srgbClr val="E8E8E8"/>
      </a:lt2>
      <a:accent1>
        <a:srgbClr val="147BD1"/>
      </a:accent1>
      <a:accent2>
        <a:srgbClr val="F8485E"/>
      </a:accent2>
      <a:accent3>
        <a:srgbClr val="26D07C"/>
      </a:accent3>
      <a:accent4>
        <a:srgbClr val="62B5E5"/>
      </a:accent4>
      <a:accent5>
        <a:srgbClr val="147BD1"/>
      </a:accent5>
      <a:accent6>
        <a:srgbClr val="F8485E"/>
      </a:accent6>
      <a:hlink>
        <a:srgbClr val="147BD1"/>
      </a:hlink>
      <a:folHlink>
        <a:srgbClr val="646566"/>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alm Beach TPA PPT Template v5.pptm" id="{35377749-7635-4560-8C6E-C436173BBE5A}" vid="{10CD504A-0C5B-45EC-AF52-814980A24AD8}"/>
    </a:ext>
  </a:extLst>
</a:theme>
</file>

<file path=ppt/theme/theme2.xml><?xml version="1.0" encoding="utf-8"?>
<a:theme xmlns:a="http://schemas.openxmlformats.org/drawingml/2006/main" name="1_Office Theme">
  <a:themeElements>
    <a:clrScheme name="MetroPlan Orlando colors">
      <a:dk1>
        <a:srgbClr val="00346F"/>
      </a:dk1>
      <a:lt1>
        <a:sysClr val="window" lastClr="FFFFFF"/>
      </a:lt1>
      <a:dk2>
        <a:srgbClr val="6E7275"/>
      </a:dk2>
      <a:lt2>
        <a:srgbClr val="E7E6E6"/>
      </a:lt2>
      <a:accent1>
        <a:srgbClr val="25BDBD"/>
      </a:accent1>
      <a:accent2>
        <a:srgbClr val="6084C3"/>
      </a:accent2>
      <a:accent3>
        <a:srgbClr val="EFBB1C"/>
      </a:accent3>
      <a:accent4>
        <a:srgbClr val="B7C746"/>
      </a:accent4>
      <a:accent5>
        <a:srgbClr val="EF8822"/>
      </a:accent5>
      <a:accent6>
        <a:srgbClr val="BD1E2F"/>
      </a:accent6>
      <a:hlink>
        <a:srgbClr val="0563C1"/>
      </a:hlink>
      <a:folHlink>
        <a:srgbClr val="954F72"/>
      </a:folHlink>
    </a:clrScheme>
    <a:fontScheme name="MetroPlan Orlando fonts">
      <a:majorFont>
        <a:latin typeface="Selawik Semibol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troPlan Orlando PowerPoint Template 2023" id="{F0025E1A-ECC7-4E81-BE63-4E4231B95AF6}" vid="{2A254D85-C9AA-4F3E-9FD1-B4566A0BE7CB}"/>
    </a:ext>
  </a:extLst>
</a:theme>
</file>

<file path=ppt/theme/theme3.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Safe Mobility for Life 2018b">
      <a:dk1>
        <a:sysClr val="windowText" lastClr="000000"/>
      </a:dk1>
      <a:lt1>
        <a:sysClr val="window" lastClr="FFFFFF"/>
      </a:lt1>
      <a:dk2>
        <a:srgbClr val="18355E"/>
      </a:dk2>
      <a:lt2>
        <a:srgbClr val="D8D8D8"/>
      </a:lt2>
      <a:accent1>
        <a:srgbClr val="31B0C8"/>
      </a:accent1>
      <a:accent2>
        <a:srgbClr val="F0EA9B"/>
      </a:accent2>
      <a:accent3>
        <a:srgbClr val="824098"/>
      </a:accent3>
      <a:accent4>
        <a:srgbClr val="B9E1D7"/>
      </a:accent4>
      <a:accent5>
        <a:srgbClr val="37B34A"/>
      </a:accent5>
      <a:accent6>
        <a:srgbClr val="FFC000"/>
      </a:accent6>
      <a:hlink>
        <a:srgbClr val="31B0C8"/>
      </a:hlink>
      <a:folHlink>
        <a:srgbClr val="18355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522-SafeMobilityForLife-Powerpoint-Template.pptx" id="{D002B844-87D6-406F-B6F9-E8EB38450486}" vid="{CB713BD9-FAFB-4CDC-A6EF-0E7F2F41EB8B}"/>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F7DD637D66454893F608D3647AEA69" ma:contentTypeVersion="19" ma:contentTypeDescription="Create a new document." ma:contentTypeScope="" ma:versionID="d999a29fb2465901443834d5a6aa8e45">
  <xsd:schema xmlns:xsd="http://www.w3.org/2001/XMLSchema" xmlns:xs="http://www.w3.org/2001/XMLSchema" xmlns:p="http://schemas.microsoft.com/office/2006/metadata/properties" xmlns:ns2="a9d449a8-2375-42b6-a9f4-110971acbe8c" xmlns:ns3="aa7f1fb6-756e-4855-9f16-f3f1460ff54c" targetNamespace="http://schemas.microsoft.com/office/2006/metadata/properties" ma:root="true" ma:fieldsID="76437e8431d7b80e7468580bf49e161b" ns2:_="" ns3:_="">
    <xsd:import namespace="a9d449a8-2375-42b6-a9f4-110971acbe8c"/>
    <xsd:import namespace="aa7f1fb6-756e-4855-9f16-f3f1460ff54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d449a8-2375-42b6-a9f4-110971acbe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8c3704f9-8836-463e-bd6f-c87358e3f2d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a7f1fb6-756e-4855-9f16-f3f1460ff54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2121bb8b-6e72-4671-b2ce-d91bd6540f31}" ma:internalName="TaxCatchAll" ma:showField="CatchAllData" ma:web="aa7f1fb6-756e-4855-9f16-f3f1460ff54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9d449a8-2375-42b6-a9f4-110971acbe8c">
      <Terms xmlns="http://schemas.microsoft.com/office/infopath/2007/PartnerControls"/>
    </lcf76f155ced4ddcb4097134ff3c332f>
    <TaxCatchAll xmlns="aa7f1fb6-756e-4855-9f16-f3f1460ff54c" xsi:nil="true"/>
  </documentManagement>
</p:properties>
</file>

<file path=customXml/itemProps1.xml><?xml version="1.0" encoding="utf-8"?>
<ds:datastoreItem xmlns:ds="http://schemas.openxmlformats.org/officeDocument/2006/customXml" ds:itemID="{4C8FD6BC-1D2A-4B58-AB6E-96CFFC9D55C8}">
  <ds:schemaRefs>
    <ds:schemaRef ds:uri="http://schemas.microsoft.com/sharepoint/v3/contenttype/forms"/>
  </ds:schemaRefs>
</ds:datastoreItem>
</file>

<file path=customXml/itemProps2.xml><?xml version="1.0" encoding="utf-8"?>
<ds:datastoreItem xmlns:ds="http://schemas.openxmlformats.org/officeDocument/2006/customXml" ds:itemID="{CEB073EC-9663-49C8-8274-8B639CE22042}">
  <ds:schemaRefs>
    <ds:schemaRef ds:uri="a9d449a8-2375-42b6-a9f4-110971acbe8c"/>
    <ds:schemaRef ds:uri="aa7f1fb6-756e-4855-9f16-f3f1460ff54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FCDC616-7D9F-4C08-B656-3F008AB1BDA8}">
  <ds:schemaRefs>
    <ds:schemaRef ds:uri="http://schemas.microsoft.com/office/2006/documentManagement/types"/>
    <ds:schemaRef ds:uri="http://schemas.openxmlformats.org/package/2006/metadata/core-properties"/>
    <ds:schemaRef ds:uri="http://purl.org/dc/elements/1.1/"/>
    <ds:schemaRef ds:uri="http://purl.org/dc/dcmitype/"/>
    <ds:schemaRef ds:uri="http://purl.org/dc/terms/"/>
    <ds:schemaRef ds:uri="http://schemas.microsoft.com/office/infopath/2007/PartnerControls"/>
    <ds:schemaRef ds:uri="aa7f1fb6-756e-4855-9f16-f3f1460ff54c"/>
    <ds:schemaRef ds:uri="a9d449a8-2375-42b6-a9f4-110971acbe8c"/>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5799</Words>
  <Application>Microsoft Office PowerPoint</Application>
  <PresentationFormat>Widescreen</PresentationFormat>
  <Paragraphs>795</Paragraphs>
  <Slides>89</Slides>
  <Notes>66</Notes>
  <HiddenSlides>1</HiddenSlides>
  <MMClips>0</MMClips>
  <ScaleCrop>false</ScaleCrop>
  <HeadingPairs>
    <vt:vector size="6" baseType="variant">
      <vt:variant>
        <vt:lpstr>Fonts Used</vt:lpstr>
      </vt:variant>
      <vt:variant>
        <vt:i4>22</vt:i4>
      </vt:variant>
      <vt:variant>
        <vt:lpstr>Theme</vt:lpstr>
      </vt:variant>
      <vt:variant>
        <vt:i4>4</vt:i4>
      </vt:variant>
      <vt:variant>
        <vt:lpstr>Slide Titles</vt:lpstr>
      </vt:variant>
      <vt:variant>
        <vt:i4>89</vt:i4>
      </vt:variant>
    </vt:vector>
  </HeadingPairs>
  <TitlesOfParts>
    <vt:vector size="115" baseType="lpstr">
      <vt:lpstr>Albert Sans</vt:lpstr>
      <vt:lpstr>Aptos</vt:lpstr>
      <vt:lpstr>Arial</vt:lpstr>
      <vt:lpstr>Arial Black</vt:lpstr>
      <vt:lpstr>Arial,Sans-Serif</vt:lpstr>
      <vt:lpstr>Barlow</vt:lpstr>
      <vt:lpstr>Calibri</vt:lpstr>
      <vt:lpstr>Courier New</vt:lpstr>
      <vt:lpstr>Franklin Gothic Book</vt:lpstr>
      <vt:lpstr>Grandview</vt:lpstr>
      <vt:lpstr>Montserrat</vt:lpstr>
      <vt:lpstr>Poppins</vt:lpstr>
      <vt:lpstr>Poppins SemiBold</vt:lpstr>
      <vt:lpstr>Selawik Light</vt:lpstr>
      <vt:lpstr>Selawik Semibold</vt:lpstr>
      <vt:lpstr>Tahoma</vt:lpstr>
      <vt:lpstr>Urbanist</vt:lpstr>
      <vt:lpstr>Urbanist Black</vt:lpstr>
      <vt:lpstr>Urbanist Light</vt:lpstr>
      <vt:lpstr>Verdana</vt:lpstr>
      <vt:lpstr>Wingdings</vt:lpstr>
      <vt:lpstr>Wingdings 3</vt:lpstr>
      <vt:lpstr>Office Theme</vt:lpstr>
      <vt:lpstr>1_Office Theme</vt:lpstr>
      <vt:lpstr>Simple Light</vt:lpstr>
      <vt:lpstr>2_Office Theme</vt:lpstr>
      <vt:lpstr>E-Bicycles &amp; Golf Carts Safety Webinar</vt:lpstr>
      <vt:lpstr>Agenda</vt:lpstr>
      <vt:lpstr>Housekeeping</vt:lpstr>
      <vt:lpstr>Recent Trends</vt:lpstr>
      <vt:lpstr>Speakers </vt:lpstr>
      <vt:lpstr>Golf Carts and LSVs</vt:lpstr>
      <vt:lpstr>Golf Cart Statute 316.212</vt:lpstr>
      <vt:lpstr>Golf Cart Statute 316.212 continued</vt:lpstr>
      <vt:lpstr>Low-Speed Vehicle (LSV) Statute 316.2122</vt:lpstr>
      <vt:lpstr>Low-Speed Vehicles (LSV) Statute</vt:lpstr>
      <vt:lpstr>Takeaways for Local Governments</vt:lpstr>
      <vt:lpstr>Postcards from The Villages</vt:lpstr>
      <vt:lpstr>Golf Carts and LSVs</vt:lpstr>
      <vt:lpstr>Safe Mobility for Life Golf Cart Safety</vt:lpstr>
      <vt:lpstr>Our Motivation</vt:lpstr>
      <vt:lpstr>PowerPoint Presentation</vt:lpstr>
      <vt:lpstr>Collaborative &amp; Strategic Approach  </vt:lpstr>
      <vt:lpstr>PowerPoint Presentation</vt:lpstr>
      <vt:lpstr>Golf Carts and Low-Speed Vehicles</vt:lpstr>
      <vt:lpstr>Collaboration on Golf Cart Education </vt:lpstr>
      <vt:lpstr>Golf Cart Digital Education</vt:lpstr>
      <vt:lpstr>PowerPoint Presentation</vt:lpstr>
      <vt:lpstr>PowerPoint Presentation</vt:lpstr>
      <vt:lpstr>Top Counties for Golf Cart Crashes</vt:lpstr>
      <vt:lpstr>Golf Carts &amp; Low-Speed Vehicles</vt:lpstr>
      <vt:lpstr>Golf Carts &amp; Low-Speed Vehicles</vt:lpstr>
      <vt:lpstr>PowerPoint Presentation</vt:lpstr>
      <vt:lpstr>PowerPoint Presentation</vt:lpstr>
      <vt:lpstr>Program Offerings</vt:lpstr>
      <vt:lpstr>PowerPoint Presentation</vt:lpstr>
      <vt:lpstr>PowerPoint Presentation</vt:lpstr>
      <vt:lpstr>Educational Material | Digital</vt:lpstr>
      <vt:lpstr>Next Issue: Educating on Diverging Diamond Interchanges</vt:lpstr>
      <vt:lpstr>PowerPoint Presentation</vt:lpstr>
      <vt:lpstr>Questions / Discussion</vt:lpstr>
      <vt:lpstr>E-Bikes &amp; Micromobility Updates</vt:lpstr>
      <vt:lpstr>State of Play </vt:lpstr>
      <vt:lpstr>New Devices, New Rules</vt:lpstr>
      <vt:lpstr>Moving Efficiently</vt:lpstr>
      <vt:lpstr>Micromobility Safety Trends</vt:lpstr>
      <vt:lpstr>Micromobility Exemptions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Planning for E-Micromobility: Tiny Vehicles, Big Safety Challenges:  </vt:lpstr>
      <vt:lpstr>Presentation Outline</vt:lpstr>
      <vt:lpstr>What is E-Micromobility?</vt:lpstr>
      <vt:lpstr>What are E-Micromobility devices?</vt:lpstr>
      <vt:lpstr>What are E-Micromobility devices?</vt:lpstr>
      <vt:lpstr>Florida E-Micromobility Device Policy</vt:lpstr>
      <vt:lpstr>Florida E-Micromobility Device Policy</vt:lpstr>
      <vt:lpstr>Florida E-Micromobility Device Policy</vt:lpstr>
      <vt:lpstr>Florida E-Micromobility Device Policy</vt:lpstr>
      <vt:lpstr>What about E-Motos?</vt:lpstr>
      <vt:lpstr>What about E-Motos?</vt:lpstr>
      <vt:lpstr>Increase in E-Micromobility Use</vt:lpstr>
      <vt:lpstr>Increase in E-Micromobility Use</vt:lpstr>
      <vt:lpstr>Why Are We Here?</vt:lpstr>
      <vt:lpstr>A Concerning Trend</vt:lpstr>
      <vt:lpstr>E-Micromobility Devices in the News </vt:lpstr>
      <vt:lpstr>With Great Speed Comes Great Responsibility</vt:lpstr>
      <vt:lpstr>Increased Cyclist Speed Means Increased Cyclist Risk</vt:lpstr>
      <vt:lpstr>Speed, Hills &amp; Risk</vt:lpstr>
      <vt:lpstr>How Do We Adapt?  Policy Landscape</vt:lpstr>
      <vt:lpstr>Challenges with Current Rules and Standards</vt:lpstr>
      <vt:lpstr>Rules Vary by Location</vt:lpstr>
      <vt:lpstr>PowerPoint Presentation</vt:lpstr>
      <vt:lpstr>Limited Oversight of Consumer Market</vt:lpstr>
      <vt:lpstr>Recent Micromobility Legislation &amp; Ordinances</vt:lpstr>
      <vt:lpstr>Recent Micromobility Legislation &amp; Ordinances</vt:lpstr>
      <vt:lpstr>Pending Micromobility Legislation &amp; Ordinances</vt:lpstr>
      <vt:lpstr>Policy Options</vt:lpstr>
      <vt:lpstr>How Do We Adapt?  Programmatic Options</vt:lpstr>
      <vt:lpstr>Incorporating E-Micromobility  into Transportation Planning</vt:lpstr>
      <vt:lpstr>Programmatic Options</vt:lpstr>
      <vt:lpstr>Programmatic Options</vt:lpstr>
      <vt:lpstr>Programmatic Options</vt:lpstr>
      <vt:lpstr>How Do We Adapt?  Infrastructure Options</vt:lpstr>
      <vt:lpstr>Infrastructure Options</vt:lpstr>
      <vt:lpstr>Infrastructure Options</vt:lpstr>
      <vt:lpstr>Infrastructure Options</vt:lpstr>
      <vt:lpstr>SR 436 Separated Bike Lane</vt:lpstr>
      <vt:lpstr>PowerPoint Presentation</vt:lpstr>
      <vt:lpstr>Q&amp;A and Discussion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Levhin Grospe</dc:creator>
  <cp:lastModifiedBy>Nathan George</cp:lastModifiedBy>
  <cp:revision>1</cp:revision>
  <dcterms:created xsi:type="dcterms:W3CDTF">2025-06-18T22:15:16Z</dcterms:created>
  <dcterms:modified xsi:type="dcterms:W3CDTF">2026-06-04T15:25:12Z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0x01010034F7DD637D66454893F608D3647AEA69</vt:lpwstr>
  </property>
</Properties>
</file>